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4"/>
  </p:sldMasterIdLst>
  <p:notesMasterIdLst>
    <p:notesMasterId r:id="rId22"/>
  </p:notesMasterIdLst>
  <p:handoutMasterIdLst>
    <p:handoutMasterId r:id="rId23"/>
  </p:handoutMasterIdLst>
  <p:sldIdLst>
    <p:sldId id="256" r:id="rId5"/>
    <p:sldId id="261" r:id="rId6"/>
    <p:sldId id="262" r:id="rId7"/>
    <p:sldId id="259" r:id="rId8"/>
    <p:sldId id="260" r:id="rId9"/>
    <p:sldId id="263" r:id="rId10"/>
    <p:sldId id="264" r:id="rId11"/>
    <p:sldId id="265" r:id="rId12"/>
    <p:sldId id="266" r:id="rId13"/>
    <p:sldId id="267" r:id="rId14"/>
    <p:sldId id="268" r:id="rId15"/>
    <p:sldId id="269" r:id="rId16"/>
    <p:sldId id="270" r:id="rId17"/>
    <p:sldId id="271" r:id="rId18"/>
    <p:sldId id="272" r:id="rId19"/>
    <p:sldId id="273" r:id="rId20"/>
    <p:sldId id="25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47260BCC-F7B8-49FF-A9AD-2D8AA36176D1}">
          <p14:sldIdLst>
            <p14:sldId id="256"/>
            <p14:sldId id="261"/>
            <p14:sldId id="262"/>
          </p14:sldIdLst>
        </p14:section>
        <p14:section name="basic" id="{12E4EC77-092B-4262-A388-210A8E7C8926}">
          <p14:sldIdLst>
            <p14:sldId id="259"/>
            <p14:sldId id="260"/>
            <p14:sldId id="263"/>
            <p14:sldId id="264"/>
            <p14:sldId id="265"/>
          </p14:sldIdLst>
        </p14:section>
        <p14:section name="Intermediate" id="{5AD2491A-A1E8-45D9-B773-0FB932A2CCC5}">
          <p14:sldIdLst>
            <p14:sldId id="266"/>
            <p14:sldId id="267"/>
            <p14:sldId id="268"/>
            <p14:sldId id="269"/>
            <p14:sldId id="270"/>
          </p14:sldIdLst>
        </p14:section>
        <p14:section name="Advance" id="{BF3E76F8-875A-42D4-A7D8-A22E7725A490}">
          <p14:sldIdLst>
            <p14:sldId id="271"/>
            <p14:sldId id="272"/>
            <p14:sldId id="273"/>
            <p14:sldId id="2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81372D-61EE-47BA-B149-D7FBAAC2AE9A}" v="56" dt="2024-07-27T16:23:41.8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082" y="2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1E5EB6-D04A-057E-76CC-10145FC921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F717993-304C-356B-4CE0-EF3D4911CC8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B0E166-5A1B-482B-8AF2-D8C815FDF249}" type="datetimeFigureOut">
              <a:rPr lang="en-US" smtClean="0"/>
              <a:t>7/27/2024</a:t>
            </a:fld>
            <a:endParaRPr lang="en-US"/>
          </a:p>
        </p:txBody>
      </p:sp>
      <p:sp>
        <p:nvSpPr>
          <p:cNvPr id="4" name="Footer Placeholder 3">
            <a:extLst>
              <a:ext uri="{FF2B5EF4-FFF2-40B4-BE49-F238E27FC236}">
                <a16:creationId xmlns:a16="http://schemas.microsoft.com/office/drawing/2014/main" id="{2D041726-6236-252D-3125-CBE2DA5E4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822961-1CA4-DC23-FD04-7752853CDE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40641F-8D2E-4B6D-A516-55AB9539386C}" type="slidenum">
              <a:rPr lang="en-US" smtClean="0"/>
              <a:t>‹#›</a:t>
            </a:fld>
            <a:endParaRPr lang="en-US"/>
          </a:p>
        </p:txBody>
      </p:sp>
    </p:spTree>
    <p:extLst>
      <p:ext uri="{BB962C8B-B14F-4D97-AF65-F5344CB8AC3E}">
        <p14:creationId xmlns:p14="http://schemas.microsoft.com/office/powerpoint/2010/main" val="31916223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F2D7DB-A7D3-4580-9EEB-017447174A94}" type="datetimeFigureOut">
              <a:rPr lang="en-US" smtClean="0"/>
              <a:t>7/27/2024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3B6B39-1FB3-456D-8568-1EF3109362A9}" type="slidenum">
              <a:rPr lang="en-US" smtClean="0"/>
              <a:t>‹#›</a:t>
            </a:fld>
            <a:endParaRPr lang="en-US"/>
          </a:p>
        </p:txBody>
      </p:sp>
    </p:spTree>
    <p:extLst>
      <p:ext uri="{BB962C8B-B14F-4D97-AF65-F5344CB8AC3E}">
        <p14:creationId xmlns:p14="http://schemas.microsoft.com/office/powerpoint/2010/main" val="3965824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3B6B39-1FB3-456D-8568-1EF3109362A9}" type="slidenum">
              <a:rPr lang="en-US" smtClean="0"/>
              <a:t>17</a:t>
            </a:fld>
            <a:endParaRPr lang="en-US"/>
          </a:p>
        </p:txBody>
      </p:sp>
    </p:spTree>
    <p:extLst>
      <p:ext uri="{BB962C8B-B14F-4D97-AF65-F5344CB8AC3E}">
        <p14:creationId xmlns:p14="http://schemas.microsoft.com/office/powerpoint/2010/main" val="3586390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E32DAAB-1D55-4415-AB44-B6515C192A86}" type="datetimeFigureOut">
              <a:rPr lang="en-US" smtClean="0"/>
              <a:t>7/27/2024</a:t>
            </a:fld>
            <a:endParaRPr lang="en-US"/>
          </a:p>
        </p:txBody>
      </p:sp>
      <p:sp>
        <p:nvSpPr>
          <p:cNvPr id="5" name="Footer Placeholder 4"/>
          <p:cNvSpPr>
            <a:spLocks noGrp="1"/>
          </p:cNvSpPr>
          <p:nvPr>
            <p:ph type="ftr" sz="quarter" idx="11"/>
          </p:nvPr>
        </p:nvSpPr>
        <p:spPr>
          <a:xfrm>
            <a:off x="1451579" y="329307"/>
            <a:ext cx="5626774" cy="309201"/>
          </a:xfrm>
        </p:spPr>
        <p:txBody>
          <a:bodyPr/>
          <a:lstStyle/>
          <a:p>
            <a:endParaRPr lang="en-US"/>
          </a:p>
        </p:txBody>
      </p:sp>
      <p:sp>
        <p:nvSpPr>
          <p:cNvPr id="6" name="Slide Number Placeholder 5"/>
          <p:cNvSpPr>
            <a:spLocks noGrp="1"/>
          </p:cNvSpPr>
          <p:nvPr>
            <p:ph type="sldNum" sz="quarter" idx="12"/>
          </p:nvPr>
        </p:nvSpPr>
        <p:spPr>
          <a:xfrm>
            <a:off x="476834" y="798973"/>
            <a:ext cx="811019" cy="503578"/>
          </a:xfrm>
        </p:spPr>
        <p:txBody>
          <a:bodyPr/>
          <a:lstStyle/>
          <a:p>
            <a:fld id="{B533B302-7AB2-46D1-9DDF-1AE20667F398}" type="slidenum">
              <a:rPr lang="en-US" smtClean="0"/>
              <a:t>‹#›</a:t>
            </a:fld>
            <a:endParaRPr lang="en-US"/>
          </a:p>
        </p:txBody>
      </p:sp>
    </p:spTree>
    <p:extLst>
      <p:ext uri="{BB962C8B-B14F-4D97-AF65-F5344CB8AC3E}">
        <p14:creationId xmlns:p14="http://schemas.microsoft.com/office/powerpoint/2010/main" val="2299922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32DAAB-1D55-4415-AB44-B6515C192A86}" type="datetimeFigureOut">
              <a:rPr lang="en-US" smtClean="0"/>
              <a:t>7/27/2024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33B302-7AB2-46D1-9DDF-1AE20667F398}" type="slidenum">
              <a:rPr lang="en-US" smtClean="0"/>
              <a:t>‹#›</a:t>
            </a:fld>
            <a:endParaRPr lang="en-US"/>
          </a:p>
        </p:txBody>
      </p:sp>
    </p:spTree>
    <p:extLst>
      <p:ext uri="{BB962C8B-B14F-4D97-AF65-F5344CB8AC3E}">
        <p14:creationId xmlns:p14="http://schemas.microsoft.com/office/powerpoint/2010/main" val="682023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32DAAB-1D55-4415-AB44-B6515C192A86}" type="datetimeFigureOut">
              <a:rPr lang="en-US" smtClean="0"/>
              <a:t>7/27/2024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33B302-7AB2-46D1-9DDF-1AE20667F398}" type="slidenum">
              <a:rPr lang="en-US" smtClean="0"/>
              <a:t>‹#›</a:t>
            </a:fld>
            <a:endParaRPr lang="en-US"/>
          </a:p>
        </p:txBody>
      </p:sp>
    </p:spTree>
    <p:extLst>
      <p:ext uri="{BB962C8B-B14F-4D97-AF65-F5344CB8AC3E}">
        <p14:creationId xmlns:p14="http://schemas.microsoft.com/office/powerpoint/2010/main" val="1179198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7156F1-34FE-756E-0B64-B272B7D4B6B8}"/>
              </a:ext>
              <a:ext uri="{C183D7F6-B498-43B3-948B-1728B52AA6E4}">
                <adec:decorative xmlns:adec="http://schemas.microsoft.com/office/drawing/2017/decorative" val="1"/>
              </a:ext>
            </a:extLst>
          </p:cNvPr>
          <p:cNvSpPr/>
          <p:nvPr userDrawn="1"/>
        </p:nvSpPr>
        <p:spPr>
          <a:xfrm>
            <a:off x="0" y="0"/>
            <a:ext cx="9128760" cy="6858000"/>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FAFFF7A-2129-B9CE-1B30-239FEB640370}"/>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2736"/>
          <a:stretch/>
        </p:blipFill>
        <p:spPr>
          <a:xfrm rot="10800000" flipV="1">
            <a:off x="5644581" y="-7646"/>
            <a:ext cx="6547419" cy="6865646"/>
          </a:xfrm>
          <a:prstGeom prst="rect">
            <a:avLst/>
          </a:prstGeom>
        </p:spPr>
      </p:pic>
      <p:pic>
        <p:nvPicPr>
          <p:cNvPr id="11" name="Picture 10">
            <a:extLst>
              <a:ext uri="{FF2B5EF4-FFF2-40B4-BE49-F238E27FC236}">
                <a16:creationId xmlns:a16="http://schemas.microsoft.com/office/drawing/2014/main" id="{61FBDFE4-22E9-9FAC-E1DD-D7F4FB161B6E}"/>
              </a:ext>
              <a:ext uri="{C183D7F6-B498-43B3-948B-1728B52AA6E4}">
                <adec:decorative xmlns:adec="http://schemas.microsoft.com/office/drawing/2017/decorative" val="1"/>
              </a:ext>
            </a:extLst>
          </p:cNvPr>
          <p:cNvPicPr>
            <a:picLocks noChangeAspect="1"/>
          </p:cNvPicPr>
          <p:nvPr userDrawn="1"/>
        </p:nvPicPr>
        <p:blipFill rotWithShape="1">
          <a:blip r:embed="rId3"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4367" b="-6266"/>
          <a:stretch/>
        </p:blipFill>
        <p:spPr>
          <a:xfrm rot="5400000" flipV="1">
            <a:off x="63141" y="-70784"/>
            <a:ext cx="4163783" cy="4290062"/>
          </a:xfrm>
          <a:prstGeom prst="rect">
            <a:avLst/>
          </a:prstGeom>
        </p:spPr>
      </p:pic>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702468" y="1803015"/>
            <a:ext cx="5393532" cy="3670685"/>
          </a:xfrm>
        </p:spPr>
        <p:txBody>
          <a:bodyPr lIns="0" anchor="b">
            <a:noAutofit/>
          </a:bodyPr>
          <a:lstStyle>
            <a:lvl1pPr algn="l">
              <a:lnSpc>
                <a:spcPct val="80000"/>
              </a:lnSpc>
              <a:defRPr sz="8000" baseline="0">
                <a:solidFill>
                  <a:schemeClr val="tx1"/>
                </a:solidFill>
              </a:defRPr>
            </a:lvl1pPr>
          </a:lstStyle>
          <a:p>
            <a:r>
              <a:rPr lang="en-US" dirty="0"/>
              <a:t>Click to add title</a:t>
            </a:r>
          </a:p>
        </p:txBody>
      </p:sp>
      <p:sp>
        <p:nvSpPr>
          <p:cNvPr id="8" name="Text Placeholder 6">
            <a:extLst>
              <a:ext uri="{FF2B5EF4-FFF2-40B4-BE49-F238E27FC236}">
                <a16:creationId xmlns:a16="http://schemas.microsoft.com/office/drawing/2014/main" id="{E3DAB823-8DF9-82FE-1C75-C0BED798A8D0}"/>
              </a:ext>
            </a:extLst>
          </p:cNvPr>
          <p:cNvSpPr>
            <a:spLocks noGrp="1"/>
          </p:cNvSpPr>
          <p:nvPr>
            <p:ph type="body" sz="quarter" idx="12" hasCustomPrompt="1"/>
          </p:nvPr>
        </p:nvSpPr>
        <p:spPr>
          <a:xfrm>
            <a:off x="702468" y="904461"/>
            <a:ext cx="4609760" cy="890909"/>
          </a:xfrm>
        </p:spPr>
        <p:txBody>
          <a:bodyPr lIns="0" rIns="0" anchor="ctr">
            <a:normAutofit/>
          </a:bodyPr>
          <a:lstStyle>
            <a:lvl1pPr marL="0" indent="0" algn="l">
              <a:buNone/>
              <a:defRPr sz="2400" cap="all" spc="0" baseline="0">
                <a:solidFill>
                  <a:schemeClr val="tx1"/>
                </a:solidFill>
              </a:defRPr>
            </a:lvl1pPr>
          </a:lstStyle>
          <a:p>
            <a:pPr lvl="0"/>
            <a:r>
              <a:rPr lang="en-US" dirty="0"/>
              <a:t>Click to add subtitle</a:t>
            </a:r>
          </a:p>
        </p:txBody>
      </p:sp>
      <p:sp>
        <p:nvSpPr>
          <p:cNvPr id="7" name="Text Placeholder 6">
            <a:extLst>
              <a:ext uri="{FF2B5EF4-FFF2-40B4-BE49-F238E27FC236}">
                <a16:creationId xmlns:a16="http://schemas.microsoft.com/office/drawing/2014/main" id="{589EB697-B782-B0BE-B5BE-74CE1BA5A06A}"/>
              </a:ext>
            </a:extLst>
          </p:cNvPr>
          <p:cNvSpPr>
            <a:spLocks noGrp="1"/>
          </p:cNvSpPr>
          <p:nvPr>
            <p:ph type="body" sz="quarter" idx="11" hasCustomPrompt="1"/>
          </p:nvPr>
        </p:nvSpPr>
        <p:spPr>
          <a:xfrm>
            <a:off x="702468" y="5658078"/>
            <a:ext cx="5393532" cy="389251"/>
          </a:xfrm>
        </p:spPr>
        <p:txBody>
          <a:bodyPr lIns="0" anchor="t">
            <a:normAutofit/>
          </a:bodyPr>
          <a:lstStyle>
            <a:lvl1pPr marL="0" indent="0">
              <a:buNone/>
              <a:defRPr sz="1600" b="0" cap="all" spc="0" baseline="0">
                <a:solidFill>
                  <a:schemeClr val="tx1"/>
                </a:solidFill>
              </a:defRPr>
            </a:lvl1pPr>
          </a:lstStyle>
          <a:p>
            <a:pPr lvl="0"/>
            <a:r>
              <a:rPr lang="en-US" dirty="0"/>
              <a:t>Click to add text</a:t>
            </a:r>
          </a:p>
        </p:txBody>
      </p:sp>
      <p:sp>
        <p:nvSpPr>
          <p:cNvPr id="3" name="Picture Placeholder 2">
            <a:extLst>
              <a:ext uri="{FF2B5EF4-FFF2-40B4-BE49-F238E27FC236}">
                <a16:creationId xmlns:a16="http://schemas.microsoft.com/office/drawing/2014/main" id="{D21CC78C-D6DB-602E-592B-738F7C0D4EBC}"/>
              </a:ext>
            </a:extLst>
          </p:cNvPr>
          <p:cNvSpPr>
            <a:spLocks noGrp="1"/>
          </p:cNvSpPr>
          <p:nvPr>
            <p:ph type="pic" sz="quarter" idx="10"/>
          </p:nvPr>
        </p:nvSpPr>
        <p:spPr>
          <a:xfrm>
            <a:off x="6685835" y="1048054"/>
            <a:ext cx="4840129" cy="4840129"/>
          </a:xfrm>
          <a:custGeom>
            <a:avLst/>
            <a:gdLst>
              <a:gd name="connsiteX0" fmla="*/ 2990850 w 5981700"/>
              <a:gd name="connsiteY0" fmla="*/ 0 h 5981700"/>
              <a:gd name="connsiteX1" fmla="*/ 5981700 w 5981700"/>
              <a:gd name="connsiteY1" fmla="*/ 2990850 h 5981700"/>
              <a:gd name="connsiteX2" fmla="*/ 2990850 w 5981700"/>
              <a:gd name="connsiteY2" fmla="*/ 5981700 h 5981700"/>
              <a:gd name="connsiteX3" fmla="*/ 0 w 5981700"/>
              <a:gd name="connsiteY3" fmla="*/ 2990850 h 5981700"/>
              <a:gd name="connsiteX4" fmla="*/ 2990850 w 5981700"/>
              <a:gd name="connsiteY4" fmla="*/ 0 h 598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00" h="5981700">
                <a:moveTo>
                  <a:pt x="2990850" y="0"/>
                </a:moveTo>
                <a:cubicBezTo>
                  <a:pt x="4642651" y="0"/>
                  <a:pt x="5981700" y="1339049"/>
                  <a:pt x="5981700" y="2990850"/>
                </a:cubicBezTo>
                <a:cubicBezTo>
                  <a:pt x="5981700" y="4642651"/>
                  <a:pt x="4642651" y="5981700"/>
                  <a:pt x="2990850" y="5981700"/>
                </a:cubicBezTo>
                <a:cubicBezTo>
                  <a:pt x="1339049" y="5981700"/>
                  <a:pt x="0" y="4642651"/>
                  <a:pt x="0" y="2990850"/>
                </a:cubicBezTo>
                <a:cubicBezTo>
                  <a:pt x="0" y="1339049"/>
                  <a:pt x="1339049" y="0"/>
                  <a:pt x="2990850" y="0"/>
                </a:cubicBezTo>
                <a:close/>
              </a:path>
            </a:pathLst>
          </a:custGeom>
          <a:ln w="76200">
            <a:solidFill>
              <a:schemeClr val="accent2">
                <a:lumMod val="60000"/>
                <a:lumOff val="40000"/>
              </a:schemeClr>
            </a:solidFill>
          </a:ln>
        </p:spPr>
        <p:txBody>
          <a:bodyPr wrap="square" tIns="1371600">
            <a:noAutofit/>
          </a:bodyPr>
          <a:lstStyle>
            <a:lvl1pPr marL="0" indent="0" algn="ctr">
              <a:buNone/>
              <a:defRPr sz="2000">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3627554190"/>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 and Title ">
    <p:bg>
      <p:bgPr>
        <a:solidFill>
          <a:schemeClr val="accent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E5157DB4-9CB7-294E-6FC5-03F67A02B0BA}"/>
              </a:ext>
              <a:ext uri="{C183D7F6-B498-43B3-948B-1728B52AA6E4}">
                <adec:decorative xmlns:adec="http://schemas.microsoft.com/office/drawing/2017/decorative" val="1"/>
              </a:ext>
            </a:extLst>
          </p:cNvPr>
          <p:cNvSpPr/>
          <p:nvPr userDrawn="1"/>
        </p:nvSpPr>
        <p:spPr>
          <a:xfrm flipH="1">
            <a:off x="7249888" y="0"/>
            <a:ext cx="4942112" cy="6858000"/>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4552F5AC-18A6-7462-5EB6-6F6F3A4081BE}"/>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2736"/>
          <a:stretch/>
        </p:blipFill>
        <p:spPr>
          <a:xfrm flipV="1">
            <a:off x="0" y="0"/>
            <a:ext cx="6547419" cy="6865646"/>
          </a:xfrm>
          <a:prstGeom prst="rect">
            <a:avLst/>
          </a:prstGeom>
        </p:spPr>
      </p:pic>
      <p:cxnSp>
        <p:nvCxnSpPr>
          <p:cNvPr id="51" name="Straight Connector 50">
            <a:extLst>
              <a:ext uri="{FF2B5EF4-FFF2-40B4-BE49-F238E27FC236}">
                <a16:creationId xmlns:a16="http://schemas.microsoft.com/office/drawing/2014/main" id="{ED573256-59FC-E67E-E487-C37703D80849}"/>
              </a:ext>
              <a:ext uri="{C183D7F6-B498-43B3-948B-1728B52AA6E4}">
                <adec:decorative xmlns:adec="http://schemas.microsoft.com/office/drawing/2017/decorative" val="1"/>
              </a:ext>
            </a:extLst>
          </p:cNvPr>
          <p:cNvCxnSpPr/>
          <p:nvPr userDrawn="1"/>
        </p:nvCxnSpPr>
        <p:spPr>
          <a:xfrm>
            <a:off x="0" y="4808538"/>
            <a:ext cx="12192000" cy="0"/>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702469" y="4154558"/>
            <a:ext cx="5324951" cy="2220902"/>
          </a:xfrm>
        </p:spPr>
        <p:txBody>
          <a:bodyPr lIns="0" anchor="b">
            <a:noAutofit/>
          </a:bodyPr>
          <a:lstStyle>
            <a:lvl1pPr algn="l">
              <a:defRPr sz="6600" baseline="0">
                <a:solidFill>
                  <a:schemeClr val="tx1"/>
                </a:solidFill>
              </a:defRPr>
            </a:lvl1pPr>
          </a:lstStyle>
          <a:p>
            <a:r>
              <a:rPr lang="en-US" dirty="0"/>
              <a:t>Click to add title</a:t>
            </a:r>
          </a:p>
        </p:txBody>
      </p:sp>
      <p:sp>
        <p:nvSpPr>
          <p:cNvPr id="49" name="Picture Placeholder 48">
            <a:extLst>
              <a:ext uri="{FF2B5EF4-FFF2-40B4-BE49-F238E27FC236}">
                <a16:creationId xmlns:a16="http://schemas.microsoft.com/office/drawing/2014/main" id="{7EB4FD7F-9DB9-04F2-0FF6-C32C0396FADF}"/>
              </a:ext>
            </a:extLst>
          </p:cNvPr>
          <p:cNvSpPr>
            <a:spLocks noGrp="1"/>
          </p:cNvSpPr>
          <p:nvPr>
            <p:ph type="pic" sz="quarter" idx="12"/>
          </p:nvPr>
        </p:nvSpPr>
        <p:spPr>
          <a:xfrm>
            <a:off x="0" y="0"/>
            <a:ext cx="12192000" cy="4770438"/>
          </a:xfrm>
        </p:spPr>
        <p:txBody>
          <a:bodyPr tIns="365760">
            <a:normAutofit/>
          </a:bodyPr>
          <a:lstStyle>
            <a:lvl1pPr marL="0" indent="0" algn="ctr">
              <a:buNone/>
              <a:defRPr sz="2000">
                <a:solidFill>
                  <a:schemeClr val="tx1"/>
                </a:solidFill>
              </a:defRPr>
            </a:lvl1pPr>
          </a:lstStyle>
          <a:p>
            <a:r>
              <a:rPr lang="en-US"/>
              <a:t>Click icon to add picture</a:t>
            </a:r>
            <a:endParaRPr lang="en-US" dirty="0"/>
          </a:p>
        </p:txBody>
      </p:sp>
      <p:sp>
        <p:nvSpPr>
          <p:cNvPr id="47" name="Text Placeholder 6">
            <a:extLst>
              <a:ext uri="{FF2B5EF4-FFF2-40B4-BE49-F238E27FC236}">
                <a16:creationId xmlns:a16="http://schemas.microsoft.com/office/drawing/2014/main" id="{1067FA4B-E31C-2922-DCB4-ACA6179812F7}"/>
              </a:ext>
            </a:extLst>
          </p:cNvPr>
          <p:cNvSpPr>
            <a:spLocks noGrp="1"/>
          </p:cNvSpPr>
          <p:nvPr>
            <p:ph type="body" sz="quarter" idx="11" hasCustomPrompt="1"/>
          </p:nvPr>
        </p:nvSpPr>
        <p:spPr>
          <a:xfrm>
            <a:off x="8061960" y="5288279"/>
            <a:ext cx="4130040" cy="1131567"/>
          </a:xfrm>
        </p:spPr>
        <p:txBody>
          <a:bodyPr lIns="0" anchor="ctr">
            <a:normAutofit/>
          </a:bodyPr>
          <a:lstStyle>
            <a:lvl1pPr marL="0" indent="0" algn="ctr">
              <a:buNone/>
              <a:defRPr sz="1800" b="0" cap="all" spc="0" baseline="0">
                <a:solidFill>
                  <a:schemeClr val="tx1"/>
                </a:solidFill>
              </a:defRPr>
            </a:lvl1pPr>
          </a:lstStyle>
          <a:p>
            <a:pPr lvl="0"/>
            <a:r>
              <a:rPr lang="en-US" dirty="0"/>
              <a:t>Click to add subtitle</a:t>
            </a:r>
          </a:p>
        </p:txBody>
      </p:sp>
      <p:pic>
        <p:nvPicPr>
          <p:cNvPr id="62" name="Graphic 61">
            <a:extLst>
              <a:ext uri="{FF2B5EF4-FFF2-40B4-BE49-F238E27FC236}">
                <a16:creationId xmlns:a16="http://schemas.microsoft.com/office/drawing/2014/main" id="{F167C73C-A4C3-9198-7F38-8DB5D6BD51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6764603" y="4925265"/>
            <a:ext cx="870600" cy="1857281"/>
          </a:xfrm>
          <a:prstGeom prst="rect">
            <a:avLst/>
          </a:prstGeom>
        </p:spPr>
      </p:pic>
    </p:spTree>
    <p:extLst>
      <p:ext uri="{BB962C8B-B14F-4D97-AF65-F5344CB8AC3E}">
        <p14:creationId xmlns:p14="http://schemas.microsoft.com/office/powerpoint/2010/main" val="3647091787"/>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1FBDFE4-22E9-9FAC-E1DD-D7F4FB161B6E}"/>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3921" b="-5281"/>
          <a:stretch/>
        </p:blipFill>
        <p:spPr>
          <a:xfrm rot="16200000" flipV="1">
            <a:off x="7359287" y="2025287"/>
            <a:ext cx="4620983" cy="5044442"/>
          </a:xfrm>
          <a:prstGeom prst="rect">
            <a:avLst/>
          </a:prstGeom>
        </p:spPr>
      </p:pic>
      <p:sp>
        <p:nvSpPr>
          <p:cNvPr id="4" name="Rectangle 3">
            <a:extLst>
              <a:ext uri="{FF2B5EF4-FFF2-40B4-BE49-F238E27FC236}">
                <a16:creationId xmlns:a16="http://schemas.microsoft.com/office/drawing/2014/main" id="{907156F1-34FE-756E-0B64-B272B7D4B6B8}"/>
              </a:ext>
              <a:ext uri="{C183D7F6-B498-43B3-948B-1728B52AA6E4}">
                <adec:decorative xmlns:adec="http://schemas.microsoft.com/office/drawing/2017/decorative" val="1"/>
              </a:ext>
            </a:extLst>
          </p:cNvPr>
          <p:cNvSpPr/>
          <p:nvPr userDrawn="1"/>
        </p:nvSpPr>
        <p:spPr>
          <a:xfrm>
            <a:off x="0" y="-7646"/>
            <a:ext cx="6151794" cy="6865646"/>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FAFFF7A-2129-B9CE-1B30-239FEB640370}"/>
              </a:ext>
              <a:ext uri="{C183D7F6-B498-43B3-948B-1728B52AA6E4}">
                <adec:decorative xmlns:adec="http://schemas.microsoft.com/office/drawing/2017/decorative" val="1"/>
              </a:ext>
            </a:extLst>
          </p:cNvPr>
          <p:cNvPicPr>
            <a:picLocks noChangeAspect="1"/>
          </p:cNvPicPr>
          <p:nvPr userDrawn="1"/>
        </p:nvPicPr>
        <p:blipFill rotWithShape="1">
          <a:blip r:embed="rId3"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2736" b="-775"/>
          <a:stretch/>
        </p:blipFill>
        <p:spPr>
          <a:xfrm rot="5400000" flipV="1">
            <a:off x="620844" y="-620842"/>
            <a:ext cx="6547419" cy="7789106"/>
          </a:xfrm>
          <a:prstGeom prst="rect">
            <a:avLst/>
          </a:prstGeom>
        </p:spPr>
      </p:pic>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6679486" y="3162300"/>
            <a:ext cx="5492974" cy="3620240"/>
          </a:xfrm>
        </p:spPr>
        <p:txBody>
          <a:bodyPr lIns="0" anchor="t">
            <a:noAutofit/>
          </a:bodyPr>
          <a:lstStyle>
            <a:lvl1pPr algn="l">
              <a:lnSpc>
                <a:spcPct val="80000"/>
              </a:lnSpc>
              <a:defRPr sz="6600" baseline="0">
                <a:solidFill>
                  <a:schemeClr val="tx1"/>
                </a:solidFill>
              </a:defRPr>
            </a:lvl1pPr>
          </a:lstStyle>
          <a:p>
            <a:r>
              <a:rPr lang="en-US" dirty="0"/>
              <a:t>Click to add title</a:t>
            </a:r>
          </a:p>
        </p:txBody>
      </p:sp>
      <p:sp>
        <p:nvSpPr>
          <p:cNvPr id="3" name="Picture Placeholder 2">
            <a:extLst>
              <a:ext uri="{FF2B5EF4-FFF2-40B4-BE49-F238E27FC236}">
                <a16:creationId xmlns:a16="http://schemas.microsoft.com/office/drawing/2014/main" id="{D21CC78C-D6DB-602E-592B-738F7C0D4EBC}"/>
              </a:ext>
            </a:extLst>
          </p:cNvPr>
          <p:cNvSpPr>
            <a:spLocks noGrp="1"/>
          </p:cNvSpPr>
          <p:nvPr>
            <p:ph type="pic" sz="quarter" idx="10"/>
          </p:nvPr>
        </p:nvSpPr>
        <p:spPr>
          <a:xfrm>
            <a:off x="665794" y="1048054"/>
            <a:ext cx="4840129" cy="4840129"/>
          </a:xfrm>
          <a:custGeom>
            <a:avLst/>
            <a:gdLst>
              <a:gd name="connsiteX0" fmla="*/ 2990850 w 5981700"/>
              <a:gd name="connsiteY0" fmla="*/ 0 h 5981700"/>
              <a:gd name="connsiteX1" fmla="*/ 5981700 w 5981700"/>
              <a:gd name="connsiteY1" fmla="*/ 2990850 h 5981700"/>
              <a:gd name="connsiteX2" fmla="*/ 2990850 w 5981700"/>
              <a:gd name="connsiteY2" fmla="*/ 5981700 h 5981700"/>
              <a:gd name="connsiteX3" fmla="*/ 0 w 5981700"/>
              <a:gd name="connsiteY3" fmla="*/ 2990850 h 5981700"/>
              <a:gd name="connsiteX4" fmla="*/ 2990850 w 5981700"/>
              <a:gd name="connsiteY4" fmla="*/ 0 h 598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00" h="5981700">
                <a:moveTo>
                  <a:pt x="2990850" y="0"/>
                </a:moveTo>
                <a:cubicBezTo>
                  <a:pt x="4642651" y="0"/>
                  <a:pt x="5981700" y="1339049"/>
                  <a:pt x="5981700" y="2990850"/>
                </a:cubicBezTo>
                <a:cubicBezTo>
                  <a:pt x="5981700" y="4642651"/>
                  <a:pt x="4642651" y="5981700"/>
                  <a:pt x="2990850" y="5981700"/>
                </a:cubicBezTo>
                <a:cubicBezTo>
                  <a:pt x="1339049" y="5981700"/>
                  <a:pt x="0" y="4642651"/>
                  <a:pt x="0" y="2990850"/>
                </a:cubicBezTo>
                <a:cubicBezTo>
                  <a:pt x="0" y="1339049"/>
                  <a:pt x="1339049" y="0"/>
                  <a:pt x="2990850" y="0"/>
                </a:cubicBezTo>
                <a:close/>
              </a:path>
            </a:pathLst>
          </a:custGeom>
          <a:ln w="76200">
            <a:solidFill>
              <a:schemeClr val="accent2">
                <a:lumMod val="60000"/>
                <a:lumOff val="40000"/>
              </a:schemeClr>
            </a:solidFill>
          </a:ln>
        </p:spPr>
        <p:txBody>
          <a:bodyPr wrap="square" tIns="1371600">
            <a:noAutofit/>
          </a:bodyPr>
          <a:lstStyle>
            <a:lvl1pPr marL="0" indent="0" algn="ctr">
              <a:buNone/>
              <a:defRPr sz="2000">
                <a:solidFill>
                  <a:schemeClr val="tx1"/>
                </a:solidFill>
              </a:defRPr>
            </a:lvl1pPr>
          </a:lstStyle>
          <a:p>
            <a:r>
              <a:rPr lang="en-US"/>
              <a:t>Click icon to add picture</a:t>
            </a:r>
            <a:endParaRPr lang="en-US" dirty="0"/>
          </a:p>
        </p:txBody>
      </p:sp>
      <p:sp>
        <p:nvSpPr>
          <p:cNvPr id="6" name="Text Placeholder 6">
            <a:extLst>
              <a:ext uri="{FF2B5EF4-FFF2-40B4-BE49-F238E27FC236}">
                <a16:creationId xmlns:a16="http://schemas.microsoft.com/office/drawing/2014/main" id="{2308F0DE-05CF-52D2-524A-39AFB4CD0196}"/>
              </a:ext>
            </a:extLst>
          </p:cNvPr>
          <p:cNvSpPr>
            <a:spLocks noGrp="1"/>
          </p:cNvSpPr>
          <p:nvPr>
            <p:ph type="body" sz="quarter" idx="11" hasCustomPrompt="1"/>
          </p:nvPr>
        </p:nvSpPr>
        <p:spPr>
          <a:xfrm>
            <a:off x="6679486" y="754602"/>
            <a:ext cx="3724353" cy="2148619"/>
          </a:xfrm>
        </p:spPr>
        <p:txBody>
          <a:bodyPr lIns="0" anchor="b">
            <a:normAutofit/>
          </a:bodyPr>
          <a:lstStyle>
            <a:lvl1pPr marL="0" indent="0" algn="l">
              <a:buNone/>
              <a:defRPr lang="en-US" sz="1600" b="0" kern="1200" cap="all" spc="0" dirty="0">
                <a:solidFill>
                  <a:schemeClr val="tx1"/>
                </a:solidFill>
                <a:latin typeface="+mn-lt"/>
                <a:ea typeface="+mn-ea"/>
                <a:cs typeface="+mn-cs"/>
              </a:defRPr>
            </a:lvl1pPr>
          </a:lstStyle>
          <a:p>
            <a:pPr lvl="0"/>
            <a:r>
              <a:rPr lang="en-US" dirty="0"/>
              <a:t>Click to add subtitle</a:t>
            </a:r>
          </a:p>
        </p:txBody>
      </p:sp>
      <p:pic>
        <p:nvPicPr>
          <p:cNvPr id="14" name="Graphic 13">
            <a:extLst>
              <a:ext uri="{FF2B5EF4-FFF2-40B4-BE49-F238E27FC236}">
                <a16:creationId xmlns:a16="http://schemas.microsoft.com/office/drawing/2014/main" id="{7AB5F830-68FC-D02D-E399-9A7E2D0010A2}"/>
              </a:ext>
              <a:ext uri="{C183D7F6-B498-43B3-948B-1728B52AA6E4}">
                <adec:decorative xmlns:adec="http://schemas.microsoft.com/office/drawing/2017/decorative" val="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20504" b="19513"/>
          <a:stretch/>
        </p:blipFill>
        <p:spPr>
          <a:xfrm rot="16200000">
            <a:off x="10787010" y="371951"/>
            <a:ext cx="1232643" cy="1577341"/>
          </a:xfrm>
          <a:prstGeom prst="rect">
            <a:avLst/>
          </a:prstGeom>
        </p:spPr>
      </p:pic>
    </p:spTree>
    <p:extLst>
      <p:ext uri="{BB962C8B-B14F-4D97-AF65-F5344CB8AC3E}">
        <p14:creationId xmlns:p14="http://schemas.microsoft.com/office/powerpoint/2010/main" val="407100658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7156F1-34FE-756E-0B64-B272B7D4B6B8}"/>
              </a:ext>
              <a:ext uri="{C183D7F6-B498-43B3-948B-1728B52AA6E4}">
                <adec:decorative xmlns:adec="http://schemas.microsoft.com/office/drawing/2017/decorative" val="1"/>
              </a:ext>
            </a:extLst>
          </p:cNvPr>
          <p:cNvSpPr/>
          <p:nvPr userDrawn="1"/>
        </p:nvSpPr>
        <p:spPr>
          <a:xfrm>
            <a:off x="9098280" y="-7646"/>
            <a:ext cx="3093720" cy="6865646"/>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FAFFF7A-2129-B9CE-1B30-239FEB640370}"/>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2736"/>
          <a:stretch/>
        </p:blipFill>
        <p:spPr>
          <a:xfrm rot="10800000" flipV="1">
            <a:off x="5644581" y="-7646"/>
            <a:ext cx="6547419" cy="6865646"/>
          </a:xfrm>
          <a:prstGeom prst="rect">
            <a:avLst/>
          </a:prstGeom>
        </p:spPr>
      </p:pic>
      <p:pic>
        <p:nvPicPr>
          <p:cNvPr id="11" name="Picture 10">
            <a:extLst>
              <a:ext uri="{FF2B5EF4-FFF2-40B4-BE49-F238E27FC236}">
                <a16:creationId xmlns:a16="http://schemas.microsoft.com/office/drawing/2014/main" id="{61FBDFE4-22E9-9FAC-E1DD-D7F4FB161B6E}"/>
              </a:ext>
              <a:ext uri="{C183D7F6-B498-43B3-948B-1728B52AA6E4}">
                <adec:decorative xmlns:adec="http://schemas.microsoft.com/office/drawing/2017/decorative" val="1"/>
              </a:ext>
            </a:extLst>
          </p:cNvPr>
          <p:cNvPicPr>
            <a:picLocks noChangeAspect="1"/>
          </p:cNvPicPr>
          <p:nvPr userDrawn="1"/>
        </p:nvPicPr>
        <p:blipFill rotWithShape="1">
          <a:blip r:embed="rId3"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4367" b="-6266"/>
          <a:stretch/>
        </p:blipFill>
        <p:spPr>
          <a:xfrm rot="5400000" flipV="1">
            <a:off x="63138" y="-70783"/>
            <a:ext cx="4163783" cy="4290062"/>
          </a:xfrm>
          <a:prstGeom prst="rect">
            <a:avLst/>
          </a:prstGeom>
        </p:spPr>
      </p:pic>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630281" y="3040380"/>
            <a:ext cx="5430207" cy="3817620"/>
          </a:xfrm>
        </p:spPr>
        <p:txBody>
          <a:bodyPr lIns="0" anchor="t">
            <a:noAutofit/>
          </a:bodyPr>
          <a:lstStyle>
            <a:lvl1pPr algn="l">
              <a:defRPr sz="7000" baseline="0">
                <a:solidFill>
                  <a:schemeClr val="tx1"/>
                </a:solidFill>
              </a:defRPr>
            </a:lvl1pPr>
          </a:lstStyle>
          <a:p>
            <a:r>
              <a:rPr lang="en-US" dirty="0"/>
              <a:t>Click to add title</a:t>
            </a:r>
          </a:p>
        </p:txBody>
      </p:sp>
      <p:sp>
        <p:nvSpPr>
          <p:cNvPr id="6" name="Text Placeholder 6">
            <a:extLst>
              <a:ext uri="{FF2B5EF4-FFF2-40B4-BE49-F238E27FC236}">
                <a16:creationId xmlns:a16="http://schemas.microsoft.com/office/drawing/2014/main" id="{2308F0DE-05CF-52D2-524A-39AFB4CD0196}"/>
              </a:ext>
            </a:extLst>
          </p:cNvPr>
          <p:cNvSpPr>
            <a:spLocks noGrp="1"/>
          </p:cNvSpPr>
          <p:nvPr>
            <p:ph type="body" sz="quarter" idx="11" hasCustomPrompt="1"/>
          </p:nvPr>
        </p:nvSpPr>
        <p:spPr>
          <a:xfrm>
            <a:off x="630281" y="1225118"/>
            <a:ext cx="4634178" cy="1678103"/>
          </a:xfrm>
        </p:spPr>
        <p:txBody>
          <a:bodyPr lIns="0" anchor="b">
            <a:normAutofit/>
          </a:bodyPr>
          <a:lstStyle>
            <a:lvl1pPr marL="0" indent="0" algn="l">
              <a:buNone/>
              <a:defRPr sz="2000" b="0" cap="all" spc="0" baseline="0">
                <a:solidFill>
                  <a:schemeClr val="tx1"/>
                </a:solidFill>
              </a:defRPr>
            </a:lvl1pPr>
          </a:lstStyle>
          <a:p>
            <a:pPr lvl="0"/>
            <a:r>
              <a:rPr lang="en-US" dirty="0"/>
              <a:t>Click to add subtitle</a:t>
            </a:r>
          </a:p>
        </p:txBody>
      </p:sp>
      <p:sp>
        <p:nvSpPr>
          <p:cNvPr id="5" name="Picture Placeholder 4">
            <a:extLst>
              <a:ext uri="{FF2B5EF4-FFF2-40B4-BE49-F238E27FC236}">
                <a16:creationId xmlns:a16="http://schemas.microsoft.com/office/drawing/2014/main" id="{4914434B-2F33-1D60-AE02-DDEC3B9CF870}"/>
              </a:ext>
            </a:extLst>
          </p:cNvPr>
          <p:cNvSpPr>
            <a:spLocks noGrp="1"/>
          </p:cNvSpPr>
          <p:nvPr>
            <p:ph type="pic" sz="quarter" idx="12"/>
          </p:nvPr>
        </p:nvSpPr>
        <p:spPr>
          <a:xfrm>
            <a:off x="6685835" y="1048054"/>
            <a:ext cx="4840129" cy="4840129"/>
          </a:xfrm>
          <a:custGeom>
            <a:avLst/>
            <a:gdLst>
              <a:gd name="connsiteX0" fmla="*/ 2990850 w 5981700"/>
              <a:gd name="connsiteY0" fmla="*/ 0 h 5981700"/>
              <a:gd name="connsiteX1" fmla="*/ 5981700 w 5981700"/>
              <a:gd name="connsiteY1" fmla="*/ 2990850 h 5981700"/>
              <a:gd name="connsiteX2" fmla="*/ 2990850 w 5981700"/>
              <a:gd name="connsiteY2" fmla="*/ 5981700 h 5981700"/>
              <a:gd name="connsiteX3" fmla="*/ 0 w 5981700"/>
              <a:gd name="connsiteY3" fmla="*/ 2990850 h 5981700"/>
              <a:gd name="connsiteX4" fmla="*/ 2990850 w 5981700"/>
              <a:gd name="connsiteY4" fmla="*/ 0 h 598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00" h="5981700">
                <a:moveTo>
                  <a:pt x="2990850" y="0"/>
                </a:moveTo>
                <a:cubicBezTo>
                  <a:pt x="4642651" y="0"/>
                  <a:pt x="5981700" y="1339049"/>
                  <a:pt x="5981700" y="2990850"/>
                </a:cubicBezTo>
                <a:cubicBezTo>
                  <a:pt x="5981700" y="4642651"/>
                  <a:pt x="4642651" y="5981700"/>
                  <a:pt x="2990850" y="5981700"/>
                </a:cubicBezTo>
                <a:cubicBezTo>
                  <a:pt x="1339049" y="5981700"/>
                  <a:pt x="0" y="4642651"/>
                  <a:pt x="0" y="2990850"/>
                </a:cubicBezTo>
                <a:cubicBezTo>
                  <a:pt x="0" y="1339049"/>
                  <a:pt x="1339049" y="0"/>
                  <a:pt x="2990850" y="0"/>
                </a:cubicBezTo>
                <a:close/>
              </a:path>
            </a:pathLst>
          </a:custGeom>
          <a:ln w="76200">
            <a:solidFill>
              <a:schemeClr val="accent2">
                <a:lumMod val="60000"/>
                <a:lumOff val="40000"/>
              </a:schemeClr>
            </a:solidFill>
          </a:ln>
        </p:spPr>
        <p:txBody>
          <a:bodyPr wrap="square" tIns="1371600">
            <a:noAutofit/>
          </a:bodyPr>
          <a:lstStyle>
            <a:lvl1pPr marL="0" indent="0" algn="ctr">
              <a:buNone/>
              <a:defRPr sz="2000">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952506657"/>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Images with Titles">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A72122-641A-CA2F-E7AC-6FC3819C5DF8}"/>
              </a:ext>
              <a:ext uri="{C183D7F6-B498-43B3-948B-1728B52AA6E4}">
                <adec:decorative xmlns:adec="http://schemas.microsoft.com/office/drawing/2017/decorative" val="1"/>
              </a:ext>
            </a:extLst>
          </p:cNvPr>
          <p:cNvSpPr/>
          <p:nvPr userDrawn="1"/>
        </p:nvSpPr>
        <p:spPr>
          <a:xfrm flipH="1">
            <a:off x="0" y="2736850"/>
            <a:ext cx="12192000" cy="4121150"/>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C9E4C80-6993-C1B1-26E6-463B91EBB843}"/>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1450"/>
          <a:stretch/>
        </p:blipFill>
        <p:spPr>
          <a:xfrm flipV="1">
            <a:off x="1" y="-7646"/>
            <a:ext cx="12192000" cy="6865646"/>
          </a:xfrm>
          <a:prstGeom prst="rect">
            <a:avLst/>
          </a:prstGeom>
        </p:spPr>
      </p:pic>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702469" y="5331961"/>
            <a:ext cx="5279231" cy="539762"/>
          </a:xfrm>
        </p:spPr>
        <p:txBody>
          <a:bodyPr lIns="0" anchor="t">
            <a:noAutofit/>
          </a:bodyPr>
          <a:lstStyle>
            <a:lvl1pPr algn="l">
              <a:defRPr lang="en-US" sz="2000" b="0" kern="1200" spc="100" baseline="0" dirty="0">
                <a:solidFill>
                  <a:schemeClr val="tx1"/>
                </a:solidFill>
                <a:latin typeface="+mj-lt"/>
                <a:ea typeface="+mn-ea"/>
                <a:cs typeface="+mn-cs"/>
              </a:defRPr>
            </a:lvl1pPr>
          </a:lstStyle>
          <a:p>
            <a:r>
              <a:rPr lang="en-US" dirty="0"/>
              <a:t>Click to add title</a:t>
            </a:r>
          </a:p>
        </p:txBody>
      </p:sp>
      <p:sp>
        <p:nvSpPr>
          <p:cNvPr id="5" name="Picture Placeholder 4">
            <a:extLst>
              <a:ext uri="{FF2B5EF4-FFF2-40B4-BE49-F238E27FC236}">
                <a16:creationId xmlns:a16="http://schemas.microsoft.com/office/drawing/2014/main" id="{683FB349-AC61-548D-5D7E-37990D16B7AE}"/>
              </a:ext>
            </a:extLst>
          </p:cNvPr>
          <p:cNvSpPr>
            <a:spLocks noGrp="1"/>
          </p:cNvSpPr>
          <p:nvPr>
            <p:ph type="pic" sz="quarter" idx="10"/>
          </p:nvPr>
        </p:nvSpPr>
        <p:spPr>
          <a:xfrm>
            <a:off x="702469" y="310243"/>
            <a:ext cx="5279231" cy="4716745"/>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6" name="Picture Placeholder 4">
            <a:extLst>
              <a:ext uri="{FF2B5EF4-FFF2-40B4-BE49-F238E27FC236}">
                <a16:creationId xmlns:a16="http://schemas.microsoft.com/office/drawing/2014/main" id="{E0227EBE-BEA6-9FE3-015A-377B5C29024E}"/>
              </a:ext>
            </a:extLst>
          </p:cNvPr>
          <p:cNvSpPr>
            <a:spLocks noGrp="1"/>
          </p:cNvSpPr>
          <p:nvPr>
            <p:ph type="pic" sz="quarter" idx="11"/>
          </p:nvPr>
        </p:nvSpPr>
        <p:spPr>
          <a:xfrm>
            <a:off x="6209502" y="310242"/>
            <a:ext cx="5279231" cy="4716745"/>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13" name="Text Placeholder 11">
            <a:extLst>
              <a:ext uri="{FF2B5EF4-FFF2-40B4-BE49-F238E27FC236}">
                <a16:creationId xmlns:a16="http://schemas.microsoft.com/office/drawing/2014/main" id="{F08933BF-A0AD-9306-66A0-8F4D312552F8}"/>
              </a:ext>
            </a:extLst>
          </p:cNvPr>
          <p:cNvSpPr>
            <a:spLocks noGrp="1"/>
          </p:cNvSpPr>
          <p:nvPr>
            <p:ph type="body" sz="quarter" idx="13" hasCustomPrompt="1"/>
          </p:nvPr>
        </p:nvSpPr>
        <p:spPr>
          <a:xfrm>
            <a:off x="702469" y="5883730"/>
            <a:ext cx="5279236" cy="664027"/>
          </a:xfrm>
        </p:spPr>
        <p:txBody>
          <a:bodyPr lIns="0" anchor="t">
            <a:normAutofit/>
          </a:bodyPr>
          <a:lstStyle>
            <a:lvl1pPr marL="0" indent="0" algn="l">
              <a:buNone/>
              <a:defRPr lang="en-US" sz="1400" b="0" kern="1200" spc="0" baseline="0" dirty="0" smtClean="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dirty="0"/>
              <a:t>Click to add text</a:t>
            </a:r>
          </a:p>
        </p:txBody>
      </p:sp>
      <p:sp>
        <p:nvSpPr>
          <p:cNvPr id="7" name="Text Placeholder 11">
            <a:extLst>
              <a:ext uri="{FF2B5EF4-FFF2-40B4-BE49-F238E27FC236}">
                <a16:creationId xmlns:a16="http://schemas.microsoft.com/office/drawing/2014/main" id="{079C2CAE-EB6C-AA3C-093C-AA24705ADDCC}"/>
              </a:ext>
            </a:extLst>
          </p:cNvPr>
          <p:cNvSpPr>
            <a:spLocks noGrp="1"/>
          </p:cNvSpPr>
          <p:nvPr>
            <p:ph type="body" sz="quarter" idx="15" hasCustomPrompt="1"/>
          </p:nvPr>
        </p:nvSpPr>
        <p:spPr>
          <a:xfrm>
            <a:off x="6209499" y="5331961"/>
            <a:ext cx="5279236" cy="539762"/>
          </a:xfrm>
        </p:spPr>
        <p:txBody>
          <a:bodyPr lIns="0" anchor="t">
            <a:noAutofit/>
          </a:bodyPr>
          <a:lstStyle>
            <a:lvl1pPr marL="0" indent="0" algn="l">
              <a:buNone/>
              <a:defRPr lang="en-US" sz="2000" b="0" kern="1200" spc="100" baseline="0" dirty="0">
                <a:solidFill>
                  <a:schemeClr val="tx1"/>
                </a:solidFill>
                <a:latin typeface="+mj-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dirty="0"/>
              <a:t>Click to add title</a:t>
            </a:r>
          </a:p>
        </p:txBody>
      </p:sp>
      <p:sp>
        <p:nvSpPr>
          <p:cNvPr id="4" name="Text Placeholder 11">
            <a:extLst>
              <a:ext uri="{FF2B5EF4-FFF2-40B4-BE49-F238E27FC236}">
                <a16:creationId xmlns:a16="http://schemas.microsoft.com/office/drawing/2014/main" id="{9BB16295-2CE6-A516-8527-E895BD912F78}"/>
              </a:ext>
            </a:extLst>
          </p:cNvPr>
          <p:cNvSpPr>
            <a:spLocks noGrp="1"/>
          </p:cNvSpPr>
          <p:nvPr>
            <p:ph type="body" sz="quarter" idx="14" hasCustomPrompt="1"/>
          </p:nvPr>
        </p:nvSpPr>
        <p:spPr>
          <a:xfrm>
            <a:off x="6209502" y="5883730"/>
            <a:ext cx="5279236" cy="664027"/>
          </a:xfrm>
        </p:spPr>
        <p:txBody>
          <a:bodyPr lIns="0" anchor="t">
            <a:normAutofit/>
          </a:bodyPr>
          <a:lstStyle>
            <a:lvl1pPr marL="0" indent="0" algn="l">
              <a:buNone/>
              <a:defRPr lang="en-US" sz="1400" b="0" kern="1200" spc="0" baseline="0" dirty="0" smtClean="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dirty="0"/>
              <a:t>Click to add text</a:t>
            </a:r>
          </a:p>
        </p:txBody>
      </p:sp>
      <p:pic>
        <p:nvPicPr>
          <p:cNvPr id="11" name="Graphic 10">
            <a:extLst>
              <a:ext uri="{FF2B5EF4-FFF2-40B4-BE49-F238E27FC236}">
                <a16:creationId xmlns:a16="http://schemas.microsoft.com/office/drawing/2014/main" id="{F82228A6-C5DE-A755-5A92-B53F6AA1BF05}"/>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62209" r="430" b="845"/>
          <a:stretch/>
        </p:blipFill>
        <p:spPr>
          <a:xfrm rot="5400000">
            <a:off x="11092549" y="5460313"/>
            <a:ext cx="1227349" cy="971552"/>
          </a:xfrm>
          <a:prstGeom prst="rect">
            <a:avLst/>
          </a:prstGeom>
        </p:spPr>
      </p:pic>
    </p:spTree>
    <p:extLst>
      <p:ext uri="{BB962C8B-B14F-4D97-AF65-F5344CB8AC3E}">
        <p14:creationId xmlns:p14="http://schemas.microsoft.com/office/powerpoint/2010/main" val="263008789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Images with Titles">
    <p:bg>
      <p:bgPr>
        <a:solidFill>
          <a:schemeClr val="accent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B5D6890-2EFE-4162-E925-FDAB446DD0A0}"/>
              </a:ext>
              <a:ext uri="{C183D7F6-B498-43B3-948B-1728B52AA6E4}">
                <adec:decorative xmlns:adec="http://schemas.microsoft.com/office/drawing/2017/decorative" val="1"/>
              </a:ext>
            </a:extLst>
          </p:cNvPr>
          <p:cNvSpPr/>
          <p:nvPr userDrawn="1"/>
        </p:nvSpPr>
        <p:spPr>
          <a:xfrm flipH="1">
            <a:off x="0" y="2736850"/>
            <a:ext cx="12192000" cy="4121150"/>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21EA913-1C41-0E26-60E1-0458172DDE0C}"/>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2736"/>
          <a:stretch/>
        </p:blipFill>
        <p:spPr>
          <a:xfrm rot="10800000" flipV="1">
            <a:off x="5644581" y="-7646"/>
            <a:ext cx="6547419" cy="6865646"/>
          </a:xfrm>
          <a:prstGeom prst="rect">
            <a:avLst/>
          </a:prstGeom>
        </p:spPr>
      </p:pic>
      <p:pic>
        <p:nvPicPr>
          <p:cNvPr id="19" name="Picture 18">
            <a:extLst>
              <a:ext uri="{FF2B5EF4-FFF2-40B4-BE49-F238E27FC236}">
                <a16:creationId xmlns:a16="http://schemas.microsoft.com/office/drawing/2014/main" id="{7EAA5C59-8D1E-6B6F-4640-8F9A700A815D}"/>
              </a:ext>
              <a:ext uri="{C183D7F6-B498-43B3-948B-1728B52AA6E4}">
                <adec:decorative xmlns:adec="http://schemas.microsoft.com/office/drawing/2017/decorative" val="1"/>
              </a:ext>
            </a:extLst>
          </p:cNvPr>
          <p:cNvPicPr>
            <a:picLocks noChangeAspect="1"/>
          </p:cNvPicPr>
          <p:nvPr userDrawn="1"/>
        </p:nvPicPr>
        <p:blipFill rotWithShape="1">
          <a:blip r:embed="rId3"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4367" b="-6266"/>
          <a:stretch/>
        </p:blipFill>
        <p:spPr>
          <a:xfrm rot="5400000" flipV="1">
            <a:off x="63141" y="-70784"/>
            <a:ext cx="4163783" cy="4290062"/>
          </a:xfrm>
          <a:prstGeom prst="rect">
            <a:avLst/>
          </a:prstGeom>
        </p:spPr>
      </p:pic>
      <p:sp>
        <p:nvSpPr>
          <p:cNvPr id="12" name="Title 1">
            <a:extLst>
              <a:ext uri="{FF2B5EF4-FFF2-40B4-BE49-F238E27FC236}">
                <a16:creationId xmlns:a16="http://schemas.microsoft.com/office/drawing/2014/main" id="{2997E53A-1A39-DF71-6DD3-4C26BF7174CA}"/>
              </a:ext>
            </a:extLst>
          </p:cNvPr>
          <p:cNvSpPr>
            <a:spLocks noGrp="1"/>
          </p:cNvSpPr>
          <p:nvPr>
            <p:ph type="ctrTitle" hasCustomPrompt="1"/>
          </p:nvPr>
        </p:nvSpPr>
        <p:spPr>
          <a:xfrm>
            <a:off x="702469" y="5331961"/>
            <a:ext cx="3429679" cy="551768"/>
          </a:xfrm>
        </p:spPr>
        <p:txBody>
          <a:bodyPr lIns="0" anchor="t">
            <a:noAutofit/>
          </a:bodyPr>
          <a:lstStyle>
            <a:lvl1pPr algn="l">
              <a:defRPr lang="en-US" sz="2000" b="0" kern="1200" spc="100" baseline="0" dirty="0">
                <a:solidFill>
                  <a:schemeClr val="tx1"/>
                </a:solidFill>
                <a:latin typeface="+mj-lt"/>
                <a:ea typeface="+mn-ea"/>
                <a:cs typeface="+mn-cs"/>
              </a:defRPr>
            </a:lvl1pPr>
          </a:lstStyle>
          <a:p>
            <a:r>
              <a:rPr lang="en-US" dirty="0"/>
              <a:t>Click to add title</a:t>
            </a:r>
          </a:p>
        </p:txBody>
      </p:sp>
      <p:sp>
        <p:nvSpPr>
          <p:cNvPr id="6" name="Content Placeholder 16">
            <a:extLst>
              <a:ext uri="{FF2B5EF4-FFF2-40B4-BE49-F238E27FC236}">
                <a16:creationId xmlns:a16="http://schemas.microsoft.com/office/drawing/2014/main" id="{DC4D0A5C-7796-AAF8-E639-4A1710EE93C1}"/>
              </a:ext>
            </a:extLst>
          </p:cNvPr>
          <p:cNvSpPr>
            <a:spLocks noGrp="1"/>
          </p:cNvSpPr>
          <p:nvPr>
            <p:ph sz="quarter" idx="13" hasCustomPrompt="1"/>
          </p:nvPr>
        </p:nvSpPr>
        <p:spPr>
          <a:xfrm>
            <a:off x="704057" y="310244"/>
            <a:ext cx="3429682" cy="4716745"/>
          </a:xfrm>
        </p:spPr>
        <p:txBody>
          <a:bodyPr>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16">
            <a:extLst>
              <a:ext uri="{FF2B5EF4-FFF2-40B4-BE49-F238E27FC236}">
                <a16:creationId xmlns:a16="http://schemas.microsoft.com/office/drawing/2014/main" id="{C8CBAF88-D501-00F1-9113-12839FB90672}"/>
              </a:ext>
            </a:extLst>
          </p:cNvPr>
          <p:cNvSpPr>
            <a:spLocks noGrp="1"/>
          </p:cNvSpPr>
          <p:nvPr>
            <p:ph sz="quarter" idx="18" hasCustomPrompt="1"/>
          </p:nvPr>
        </p:nvSpPr>
        <p:spPr>
          <a:xfrm>
            <a:off x="4382615" y="310243"/>
            <a:ext cx="3429682" cy="4716745"/>
          </a:xfrm>
        </p:spPr>
        <p:txBody>
          <a:bodyPr>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16">
            <a:extLst>
              <a:ext uri="{FF2B5EF4-FFF2-40B4-BE49-F238E27FC236}">
                <a16:creationId xmlns:a16="http://schemas.microsoft.com/office/drawing/2014/main" id="{BED23468-975F-4D90-B86C-207AC5855E9C}"/>
              </a:ext>
            </a:extLst>
          </p:cNvPr>
          <p:cNvSpPr>
            <a:spLocks noGrp="1"/>
          </p:cNvSpPr>
          <p:nvPr>
            <p:ph sz="quarter" idx="17" hasCustomPrompt="1"/>
          </p:nvPr>
        </p:nvSpPr>
        <p:spPr>
          <a:xfrm>
            <a:off x="8058261" y="310244"/>
            <a:ext cx="3429682" cy="4716745"/>
          </a:xfrm>
        </p:spPr>
        <p:txBody>
          <a:bodyPr>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a:extLst>
              <a:ext uri="{FF2B5EF4-FFF2-40B4-BE49-F238E27FC236}">
                <a16:creationId xmlns:a16="http://schemas.microsoft.com/office/drawing/2014/main" id="{B7F1145E-C173-BDD8-4F72-155D6250D870}"/>
              </a:ext>
            </a:extLst>
          </p:cNvPr>
          <p:cNvSpPr>
            <a:spLocks noGrp="1"/>
          </p:cNvSpPr>
          <p:nvPr>
            <p:ph type="body" sz="quarter" idx="16" hasCustomPrompt="1"/>
          </p:nvPr>
        </p:nvSpPr>
        <p:spPr>
          <a:xfrm>
            <a:off x="702469" y="5883730"/>
            <a:ext cx="3429682" cy="664027"/>
          </a:xfrm>
        </p:spPr>
        <p:txBody>
          <a:bodyPr lIns="0" anchor="t">
            <a:normAutofit/>
          </a:bodyPr>
          <a:lstStyle>
            <a:lvl1pPr marL="0" indent="0" algn="l">
              <a:buNone/>
              <a:defRPr lang="en-US" sz="1400" b="0" kern="1200" spc="0" baseline="0" dirty="0" smtClean="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dirty="0"/>
              <a:t>Click to add text</a:t>
            </a:r>
          </a:p>
        </p:txBody>
      </p:sp>
      <p:sp>
        <p:nvSpPr>
          <p:cNvPr id="7" name="Text Placeholder 11">
            <a:extLst>
              <a:ext uri="{FF2B5EF4-FFF2-40B4-BE49-F238E27FC236}">
                <a16:creationId xmlns:a16="http://schemas.microsoft.com/office/drawing/2014/main" id="{B9BF823A-1C3D-0F85-D743-C61DEF06F1C9}"/>
              </a:ext>
            </a:extLst>
          </p:cNvPr>
          <p:cNvSpPr>
            <a:spLocks noGrp="1"/>
          </p:cNvSpPr>
          <p:nvPr>
            <p:ph type="body" sz="quarter" idx="20" hasCustomPrompt="1"/>
          </p:nvPr>
        </p:nvSpPr>
        <p:spPr>
          <a:xfrm>
            <a:off x="4381159" y="5331961"/>
            <a:ext cx="3429682" cy="551768"/>
          </a:xfrm>
        </p:spPr>
        <p:txBody>
          <a:bodyPr lIns="0" anchor="t">
            <a:noAutofit/>
          </a:bodyPr>
          <a:lstStyle>
            <a:lvl1pPr marL="0" indent="0" algn="l">
              <a:buNone/>
              <a:defRPr lang="en-US" sz="2000" b="0" kern="1200" spc="100" baseline="0" dirty="0">
                <a:solidFill>
                  <a:schemeClr val="tx1"/>
                </a:solidFill>
                <a:latin typeface="+mj-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dirty="0"/>
              <a:t>Click to add title</a:t>
            </a:r>
          </a:p>
        </p:txBody>
      </p:sp>
      <p:sp>
        <p:nvSpPr>
          <p:cNvPr id="3" name="Text Placeholder 11">
            <a:extLst>
              <a:ext uri="{FF2B5EF4-FFF2-40B4-BE49-F238E27FC236}">
                <a16:creationId xmlns:a16="http://schemas.microsoft.com/office/drawing/2014/main" id="{A648C783-D079-6E13-C1FF-38EBD5103AEB}"/>
              </a:ext>
            </a:extLst>
          </p:cNvPr>
          <p:cNvSpPr>
            <a:spLocks noGrp="1"/>
          </p:cNvSpPr>
          <p:nvPr>
            <p:ph type="body" sz="quarter" idx="19" hasCustomPrompt="1"/>
          </p:nvPr>
        </p:nvSpPr>
        <p:spPr>
          <a:xfrm>
            <a:off x="4382615" y="5883730"/>
            <a:ext cx="3429682" cy="664027"/>
          </a:xfrm>
        </p:spPr>
        <p:txBody>
          <a:bodyPr lIns="0" anchor="t">
            <a:normAutofit/>
          </a:bodyPr>
          <a:lstStyle>
            <a:lvl1pPr marL="0" indent="0" algn="l">
              <a:buNone/>
              <a:defRPr lang="en-US" sz="1400" b="0" kern="1200" spc="0" baseline="0" dirty="0" smtClean="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dirty="0"/>
              <a:t>Click to add text</a:t>
            </a:r>
          </a:p>
        </p:txBody>
      </p:sp>
      <p:sp>
        <p:nvSpPr>
          <p:cNvPr id="9" name="Text Placeholder 11">
            <a:extLst>
              <a:ext uri="{FF2B5EF4-FFF2-40B4-BE49-F238E27FC236}">
                <a16:creationId xmlns:a16="http://schemas.microsoft.com/office/drawing/2014/main" id="{4B28A2EA-3D2F-771C-649D-38FA33132222}"/>
              </a:ext>
            </a:extLst>
          </p:cNvPr>
          <p:cNvSpPr>
            <a:spLocks noGrp="1"/>
          </p:cNvSpPr>
          <p:nvPr>
            <p:ph type="body" sz="quarter" idx="22" hasCustomPrompt="1"/>
          </p:nvPr>
        </p:nvSpPr>
        <p:spPr>
          <a:xfrm>
            <a:off x="8058261" y="5331961"/>
            <a:ext cx="3429682" cy="551768"/>
          </a:xfrm>
        </p:spPr>
        <p:txBody>
          <a:bodyPr lIns="0" anchor="t">
            <a:noAutofit/>
          </a:bodyPr>
          <a:lstStyle>
            <a:lvl1pPr marL="0" indent="0" algn="l">
              <a:buNone/>
              <a:defRPr lang="en-US" sz="2000" b="0" kern="1200" spc="100" baseline="0" dirty="0">
                <a:solidFill>
                  <a:schemeClr val="tx1"/>
                </a:solidFill>
                <a:latin typeface="+mj-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dirty="0"/>
              <a:t>Click to add title</a:t>
            </a:r>
          </a:p>
        </p:txBody>
      </p:sp>
      <p:sp>
        <p:nvSpPr>
          <p:cNvPr id="8" name="Text Placeholder 11">
            <a:extLst>
              <a:ext uri="{FF2B5EF4-FFF2-40B4-BE49-F238E27FC236}">
                <a16:creationId xmlns:a16="http://schemas.microsoft.com/office/drawing/2014/main" id="{6ACC8F0D-A2D7-0D8A-186B-C4C8AA5DE330}"/>
              </a:ext>
            </a:extLst>
          </p:cNvPr>
          <p:cNvSpPr>
            <a:spLocks noGrp="1"/>
          </p:cNvSpPr>
          <p:nvPr>
            <p:ph type="body" sz="quarter" idx="21" hasCustomPrompt="1"/>
          </p:nvPr>
        </p:nvSpPr>
        <p:spPr>
          <a:xfrm>
            <a:off x="8059717" y="5883730"/>
            <a:ext cx="3429682" cy="664027"/>
          </a:xfrm>
        </p:spPr>
        <p:txBody>
          <a:bodyPr lIns="0" anchor="t">
            <a:normAutofit/>
          </a:bodyPr>
          <a:lstStyle>
            <a:lvl1pPr marL="0" indent="0" algn="l">
              <a:buNone/>
              <a:defRPr lang="en-US" sz="1400" b="0" kern="1200" spc="0" baseline="0" dirty="0" smtClean="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dirty="0"/>
              <a:t>Click to add text</a:t>
            </a:r>
          </a:p>
        </p:txBody>
      </p:sp>
    </p:spTree>
    <p:extLst>
      <p:ext uri="{BB962C8B-B14F-4D97-AF65-F5344CB8AC3E}">
        <p14:creationId xmlns:p14="http://schemas.microsoft.com/office/powerpoint/2010/main" val="74579975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itle 2">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A72122-641A-CA2F-E7AC-6FC3819C5DF8}"/>
              </a:ext>
              <a:ext uri="{C183D7F6-B498-43B3-948B-1728B52AA6E4}">
                <adec:decorative xmlns:adec="http://schemas.microsoft.com/office/drawing/2017/decorative" val="1"/>
              </a:ext>
            </a:extLst>
          </p:cNvPr>
          <p:cNvSpPr/>
          <p:nvPr userDrawn="1"/>
        </p:nvSpPr>
        <p:spPr>
          <a:xfrm flipH="1">
            <a:off x="0" y="2736850"/>
            <a:ext cx="12192000" cy="4121150"/>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C9E4C80-6993-C1B1-26E6-463B91EBB843}"/>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1450"/>
          <a:stretch/>
        </p:blipFill>
        <p:spPr>
          <a:xfrm flipV="1">
            <a:off x="1" y="-7646"/>
            <a:ext cx="12192000" cy="6865646"/>
          </a:xfrm>
          <a:prstGeom prst="rect">
            <a:avLst/>
          </a:prstGeom>
        </p:spPr>
      </p:pic>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702469" y="5331961"/>
            <a:ext cx="9613374" cy="361269"/>
          </a:xfrm>
        </p:spPr>
        <p:txBody>
          <a:bodyPr lIns="0" anchor="t">
            <a:noAutofit/>
          </a:bodyPr>
          <a:lstStyle>
            <a:lvl1pPr algn="l">
              <a:defRPr lang="en-US" sz="2000" b="0" kern="1200" spc="100" baseline="0" dirty="0">
                <a:solidFill>
                  <a:schemeClr val="tx1"/>
                </a:solidFill>
                <a:latin typeface="+mj-lt"/>
                <a:ea typeface="+mn-ea"/>
                <a:cs typeface="+mn-cs"/>
              </a:defRPr>
            </a:lvl1pPr>
          </a:lstStyle>
          <a:p>
            <a:r>
              <a:rPr lang="en-US" dirty="0"/>
              <a:t>Click to add title</a:t>
            </a:r>
          </a:p>
        </p:txBody>
      </p:sp>
      <p:sp>
        <p:nvSpPr>
          <p:cNvPr id="5" name="Picture Placeholder 4">
            <a:extLst>
              <a:ext uri="{FF2B5EF4-FFF2-40B4-BE49-F238E27FC236}">
                <a16:creationId xmlns:a16="http://schemas.microsoft.com/office/drawing/2014/main" id="{683FB349-AC61-548D-5D7E-37990D16B7AE}"/>
              </a:ext>
            </a:extLst>
          </p:cNvPr>
          <p:cNvSpPr>
            <a:spLocks noGrp="1"/>
          </p:cNvSpPr>
          <p:nvPr>
            <p:ph type="pic" sz="quarter" idx="10"/>
          </p:nvPr>
        </p:nvSpPr>
        <p:spPr>
          <a:xfrm>
            <a:off x="702470" y="310243"/>
            <a:ext cx="10786264" cy="4716745"/>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13" name="Text Placeholder 11">
            <a:extLst>
              <a:ext uri="{FF2B5EF4-FFF2-40B4-BE49-F238E27FC236}">
                <a16:creationId xmlns:a16="http://schemas.microsoft.com/office/drawing/2014/main" id="{F08933BF-A0AD-9306-66A0-8F4D312552F8}"/>
              </a:ext>
            </a:extLst>
          </p:cNvPr>
          <p:cNvSpPr>
            <a:spLocks noGrp="1"/>
          </p:cNvSpPr>
          <p:nvPr>
            <p:ph type="body" sz="quarter" idx="13" hasCustomPrompt="1"/>
          </p:nvPr>
        </p:nvSpPr>
        <p:spPr>
          <a:xfrm>
            <a:off x="702468" y="5883730"/>
            <a:ext cx="9613383" cy="664027"/>
          </a:xfrm>
        </p:spPr>
        <p:txBody>
          <a:bodyPr lIns="0" anchor="t">
            <a:normAutofit/>
          </a:bodyPr>
          <a:lstStyle>
            <a:lvl1pPr marL="0" indent="0" algn="l">
              <a:buNone/>
              <a:defRPr lang="en-US" sz="1400" b="0" kern="1200" spc="0" baseline="0" dirty="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dirty="0"/>
              <a:t>Click to add subtitle</a:t>
            </a:r>
          </a:p>
        </p:txBody>
      </p:sp>
      <p:pic>
        <p:nvPicPr>
          <p:cNvPr id="12" name="Graphic 11">
            <a:extLst>
              <a:ext uri="{FF2B5EF4-FFF2-40B4-BE49-F238E27FC236}">
                <a16:creationId xmlns:a16="http://schemas.microsoft.com/office/drawing/2014/main" id="{E11C231F-6109-C5C5-47F4-03434EDB97DF}"/>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6856" r="430" b="-4515"/>
          <a:stretch/>
        </p:blipFill>
        <p:spPr>
          <a:xfrm rot="5400000">
            <a:off x="10557245" y="4925010"/>
            <a:ext cx="1227349" cy="2042160"/>
          </a:xfrm>
          <a:prstGeom prst="rect">
            <a:avLst/>
          </a:prstGeom>
        </p:spPr>
      </p:pic>
    </p:spTree>
    <p:extLst>
      <p:ext uri="{BB962C8B-B14F-4D97-AF65-F5344CB8AC3E}">
        <p14:creationId xmlns:p14="http://schemas.microsoft.com/office/powerpoint/2010/main" val="39093993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32DAAB-1D55-4415-AB44-B6515C192A86}" type="datetimeFigureOut">
              <a:rPr lang="en-US" smtClean="0"/>
              <a:t>7/27/2024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33B302-7AB2-46D1-9DDF-1AE20667F398}" type="slidenum">
              <a:rPr lang="en-US" smtClean="0"/>
              <a:t>‹#›</a:t>
            </a:fld>
            <a:endParaRPr lang="en-US"/>
          </a:p>
        </p:txBody>
      </p:sp>
    </p:spTree>
    <p:extLst>
      <p:ext uri="{BB962C8B-B14F-4D97-AF65-F5344CB8AC3E}">
        <p14:creationId xmlns:p14="http://schemas.microsoft.com/office/powerpoint/2010/main" val="411449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32DAAB-1D55-4415-AB44-B6515C192A86}" type="datetimeFigureOut">
              <a:rPr lang="en-US" smtClean="0"/>
              <a:t>7/27/2024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33B302-7AB2-46D1-9DDF-1AE20667F398}" type="slidenum">
              <a:rPr lang="en-US" smtClean="0"/>
              <a:t>‹#›</a:t>
            </a:fld>
            <a:endParaRPr lang="en-US"/>
          </a:p>
        </p:txBody>
      </p:sp>
    </p:spTree>
    <p:extLst>
      <p:ext uri="{BB962C8B-B14F-4D97-AF65-F5344CB8AC3E}">
        <p14:creationId xmlns:p14="http://schemas.microsoft.com/office/powerpoint/2010/main" val="4001343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32DAAB-1D55-4415-AB44-B6515C192A86}" type="datetimeFigureOut">
              <a:rPr lang="en-US" smtClean="0"/>
              <a:t>7/27/2024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33B302-7AB2-46D1-9DDF-1AE20667F398}" type="slidenum">
              <a:rPr lang="en-US" smtClean="0"/>
              <a:t>‹#›</a:t>
            </a:fld>
            <a:endParaRPr lang="en-US"/>
          </a:p>
        </p:txBody>
      </p:sp>
    </p:spTree>
    <p:extLst>
      <p:ext uri="{BB962C8B-B14F-4D97-AF65-F5344CB8AC3E}">
        <p14:creationId xmlns:p14="http://schemas.microsoft.com/office/powerpoint/2010/main" val="2713568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32DAAB-1D55-4415-AB44-B6515C192A86}" type="datetimeFigureOut">
              <a:rPr lang="en-US" smtClean="0"/>
              <a:t>7/27/2024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33B302-7AB2-46D1-9DDF-1AE20667F398}" type="slidenum">
              <a:rPr lang="en-US" smtClean="0"/>
              <a:t>‹#›</a:t>
            </a:fld>
            <a:endParaRPr lang="en-US"/>
          </a:p>
        </p:txBody>
      </p:sp>
    </p:spTree>
    <p:extLst>
      <p:ext uri="{BB962C8B-B14F-4D97-AF65-F5344CB8AC3E}">
        <p14:creationId xmlns:p14="http://schemas.microsoft.com/office/powerpoint/2010/main" val="3980010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32DAAB-1D55-4415-AB44-B6515C192A86}" type="datetimeFigureOut">
              <a:rPr lang="en-US" smtClean="0"/>
              <a:t>7/27/2024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33B302-7AB2-46D1-9DDF-1AE20667F398}" type="slidenum">
              <a:rPr lang="en-US" smtClean="0"/>
              <a:t>‹#›</a:t>
            </a:fld>
            <a:endParaRPr lang="en-US"/>
          </a:p>
        </p:txBody>
      </p:sp>
    </p:spTree>
    <p:extLst>
      <p:ext uri="{BB962C8B-B14F-4D97-AF65-F5344CB8AC3E}">
        <p14:creationId xmlns:p14="http://schemas.microsoft.com/office/powerpoint/2010/main" val="3878880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32DAAB-1D55-4415-AB44-B6515C192A86}" type="datetimeFigureOut">
              <a:rPr lang="en-US" smtClean="0"/>
              <a:t>7/27/2024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33B302-7AB2-46D1-9DDF-1AE20667F398}" type="slidenum">
              <a:rPr lang="en-US" smtClean="0"/>
              <a:t>‹#›</a:t>
            </a:fld>
            <a:endParaRPr lang="en-US"/>
          </a:p>
        </p:txBody>
      </p:sp>
    </p:spTree>
    <p:extLst>
      <p:ext uri="{BB962C8B-B14F-4D97-AF65-F5344CB8AC3E}">
        <p14:creationId xmlns:p14="http://schemas.microsoft.com/office/powerpoint/2010/main" val="2777161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32DAAB-1D55-4415-AB44-B6515C192A86}" type="datetimeFigureOut">
              <a:rPr lang="en-US" smtClean="0"/>
              <a:t>7/27/2024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33B302-7AB2-46D1-9DDF-1AE20667F398}" type="slidenum">
              <a:rPr lang="en-US" smtClean="0"/>
              <a:t>‹#›</a:t>
            </a:fld>
            <a:endParaRPr lang="en-US"/>
          </a:p>
        </p:txBody>
      </p:sp>
    </p:spTree>
    <p:extLst>
      <p:ext uri="{BB962C8B-B14F-4D97-AF65-F5344CB8AC3E}">
        <p14:creationId xmlns:p14="http://schemas.microsoft.com/office/powerpoint/2010/main" val="1082785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E32DAAB-1D55-4415-AB44-B6515C192A86}" type="datetimeFigureOut">
              <a:rPr lang="en-US" smtClean="0"/>
              <a:t>7/27/2024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B533B302-7AB2-46D1-9DDF-1AE20667F398}" type="slidenum">
              <a:rPr lang="en-US" smtClean="0"/>
              <a:t>‹#›</a:t>
            </a:fld>
            <a:endParaRPr lang="en-US"/>
          </a:p>
        </p:txBody>
      </p:sp>
    </p:spTree>
    <p:extLst>
      <p:ext uri="{BB962C8B-B14F-4D97-AF65-F5344CB8AC3E}">
        <p14:creationId xmlns:p14="http://schemas.microsoft.com/office/powerpoint/2010/main" val="101015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E32DAAB-1D55-4415-AB44-B6515C192A86}" type="datetimeFigureOut">
              <a:rPr lang="en-US" smtClean="0"/>
              <a:t>7/27/2024</a:t>
            </a:fld>
            <a:endParaRPr lang="en-US"/>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533B302-7AB2-46D1-9DDF-1AE20667F398}" type="slidenum">
              <a:rPr lang="en-US" smtClean="0"/>
              <a:t>‹#›</a:t>
            </a:fld>
            <a:endParaRPr 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20">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586062"/>
      </p:ext>
    </p:extLst>
  </p:cSld>
  <p:clrMap bg1="dk1" tx1="lt1" bg2="dk2" tx2="lt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667" r:id="rId14"/>
    <p:sldLayoutId id="2147483668" r:id="rId15"/>
    <p:sldLayoutId id="2147483661" r:id="rId16"/>
    <p:sldLayoutId id="2147483664" r:id="rId17"/>
    <p:sldLayoutId id="2147483666" r:id="rId18"/>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4F5A7-4BCE-88CA-2347-16B9E79202BF}"/>
              </a:ext>
            </a:extLst>
          </p:cNvPr>
          <p:cNvSpPr>
            <a:spLocks noGrp="1"/>
          </p:cNvSpPr>
          <p:nvPr>
            <p:ph type="ctrTitle"/>
          </p:nvPr>
        </p:nvSpPr>
        <p:spPr>
          <a:xfrm>
            <a:off x="336039" y="1287218"/>
            <a:ext cx="5393532" cy="3670685"/>
          </a:xfrm>
        </p:spPr>
        <p:txBody>
          <a:bodyPr/>
          <a:lstStyle/>
          <a:p>
            <a:r>
              <a:rPr lang="en-US" b="1" dirty="0">
                <a:latin typeface="Bahnschrift SemiLight" panose="020B0502040204020203" pitchFamily="34" charset="0"/>
                <a:cs typeface="Arabic Typesetting" panose="03020402040406030203" pitchFamily="66" charset="-78"/>
              </a:rPr>
              <a:t>Pizza </a:t>
            </a:r>
            <a:br>
              <a:rPr lang="en-US" b="1" dirty="0">
                <a:latin typeface="Bahnschrift SemiLight" panose="020B0502040204020203" pitchFamily="34" charset="0"/>
                <a:cs typeface="Arabic Typesetting" panose="03020402040406030203" pitchFamily="66" charset="-78"/>
              </a:rPr>
            </a:br>
            <a:r>
              <a:rPr lang="en-US" sz="8800" b="1" dirty="0">
                <a:latin typeface="Bahnschrift SemiLight" panose="020B0502040204020203" pitchFamily="34" charset="0"/>
                <a:cs typeface="Arabic Typesetting" panose="03020402040406030203" pitchFamily="66" charset="-78"/>
              </a:rPr>
              <a:t>sales </a:t>
            </a:r>
            <a:br>
              <a:rPr lang="en-US" b="1" dirty="0">
                <a:latin typeface="Bahnschrift SemiLight" panose="020B0502040204020203" pitchFamily="34" charset="0"/>
                <a:cs typeface="Arabic Typesetting" panose="03020402040406030203" pitchFamily="66" charset="-78"/>
              </a:rPr>
            </a:br>
            <a:r>
              <a:rPr lang="en-US" sz="9600" b="1" u="sng" dirty="0" err="1">
                <a:latin typeface="Bahnschrift SemiLight" panose="020B0502040204020203" pitchFamily="34" charset="0"/>
                <a:cs typeface="Arabic Typesetting" panose="03020402040406030203" pitchFamily="66" charset="-78"/>
              </a:rPr>
              <a:t>riport</a:t>
            </a:r>
            <a:endParaRPr lang="en-US" sz="9600" b="1" u="sng" dirty="0">
              <a:latin typeface="Bahnschrift SemiLight" panose="020B0502040204020203" pitchFamily="34" charset="0"/>
              <a:cs typeface="Arabic Typesetting" panose="03020402040406030203" pitchFamily="66" charset="-78"/>
            </a:endParaRPr>
          </a:p>
        </p:txBody>
      </p:sp>
      <p:sp>
        <p:nvSpPr>
          <p:cNvPr id="3" name="Subtitle 2">
            <a:extLst>
              <a:ext uri="{FF2B5EF4-FFF2-40B4-BE49-F238E27FC236}">
                <a16:creationId xmlns:a16="http://schemas.microsoft.com/office/drawing/2014/main" id="{11A2A915-24CD-4D2E-2993-5789ADC9F255}"/>
              </a:ext>
            </a:extLst>
          </p:cNvPr>
          <p:cNvSpPr>
            <a:spLocks noGrp="1"/>
          </p:cNvSpPr>
          <p:nvPr>
            <p:ph type="body" sz="quarter" idx="11"/>
          </p:nvPr>
        </p:nvSpPr>
        <p:spPr>
          <a:xfrm>
            <a:off x="336039" y="4763277"/>
            <a:ext cx="5393532" cy="389251"/>
          </a:xfrm>
        </p:spPr>
        <p:txBody>
          <a:bodyPr>
            <a:normAutofit/>
          </a:bodyPr>
          <a:lstStyle/>
          <a:p>
            <a:r>
              <a:rPr lang="en-US" u="sng" dirty="0" err="1"/>
              <a:t>Analysing</a:t>
            </a:r>
            <a:r>
              <a:rPr lang="en-US" u="sng" dirty="0"/>
              <a:t> pizza sales using </a:t>
            </a:r>
            <a:r>
              <a:rPr lang="en-US" u="sng" dirty="0" err="1"/>
              <a:t>sql</a:t>
            </a:r>
            <a:r>
              <a:rPr lang="en-US" u="sng" dirty="0"/>
              <a:t> queries</a:t>
            </a:r>
          </a:p>
        </p:txBody>
      </p:sp>
      <p:pic>
        <p:nvPicPr>
          <p:cNvPr id="8" name="Picture Placeholder 7">
            <a:extLst>
              <a:ext uri="{FF2B5EF4-FFF2-40B4-BE49-F238E27FC236}">
                <a16:creationId xmlns:a16="http://schemas.microsoft.com/office/drawing/2014/main" id="{C5A67CE4-579B-05B3-449E-CD087B4D60C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 r="16"/>
          <a:stretch>
            <a:fillRect/>
          </a:stretch>
        </p:blipFill>
        <p:spPr/>
      </p:pic>
      <p:pic>
        <p:nvPicPr>
          <p:cNvPr id="76" name="Graphic 75">
            <a:extLst>
              <a:ext uri="{FF2B5EF4-FFF2-40B4-BE49-F238E27FC236}">
                <a16:creationId xmlns:a16="http://schemas.microsoft.com/office/drawing/2014/main" id="{5CC4AE62-CFEB-2FE5-E607-B4B22BF0B01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5400000">
            <a:off x="5941793" y="431403"/>
            <a:ext cx="1232643" cy="2629639"/>
          </a:xfrm>
          <a:prstGeom prst="rect">
            <a:avLst/>
          </a:prstGeom>
        </p:spPr>
      </p:pic>
      <p:pic>
        <p:nvPicPr>
          <p:cNvPr id="83" name="Graphic 82">
            <a:extLst>
              <a:ext uri="{FF2B5EF4-FFF2-40B4-BE49-F238E27FC236}">
                <a16:creationId xmlns:a16="http://schemas.microsoft.com/office/drawing/2014/main" id="{43A3FD4A-7159-F7A4-5C1F-3B488ADE7EEB}"/>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6925"/>
          <a:stretch/>
        </p:blipFill>
        <p:spPr>
          <a:xfrm rot="5400000">
            <a:off x="10371234" y="4806412"/>
            <a:ext cx="1092624" cy="1703333"/>
          </a:xfrm>
          <a:prstGeom prst="rect">
            <a:avLst/>
          </a:prstGeom>
        </p:spPr>
      </p:pic>
    </p:spTree>
    <p:extLst>
      <p:ext uri="{BB962C8B-B14F-4D97-AF65-F5344CB8AC3E}">
        <p14:creationId xmlns:p14="http://schemas.microsoft.com/office/powerpoint/2010/main" val="2404352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74550-585C-8DB1-7383-F281436E9C79}"/>
              </a:ext>
            </a:extLst>
          </p:cNvPr>
          <p:cNvSpPr>
            <a:spLocks noGrp="1"/>
          </p:cNvSpPr>
          <p:nvPr>
            <p:ph type="title"/>
          </p:nvPr>
        </p:nvSpPr>
        <p:spPr>
          <a:xfrm>
            <a:off x="176309" y="-98322"/>
            <a:ext cx="10379672" cy="685698"/>
          </a:xfrm>
        </p:spPr>
        <p:txBody>
          <a:bodyPr>
            <a:normAutofit/>
          </a:bodyPr>
          <a:lstStyle/>
          <a:p>
            <a:r>
              <a:rPr lang="en-US" dirty="0"/>
              <a:t>Q7.Determine the distribution of orders by hour of the day</a:t>
            </a:r>
            <a:endParaRPr lang="en-IN" dirty="0"/>
          </a:p>
        </p:txBody>
      </p:sp>
      <p:pic>
        <p:nvPicPr>
          <p:cNvPr id="6" name="Content Placeholder 5">
            <a:extLst>
              <a:ext uri="{FF2B5EF4-FFF2-40B4-BE49-F238E27FC236}">
                <a16:creationId xmlns:a16="http://schemas.microsoft.com/office/drawing/2014/main" id="{0A375210-AD4C-D3A1-54BF-BDCB367FA1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4556" y="1845986"/>
            <a:ext cx="6655005" cy="2904002"/>
          </a:xfrm>
        </p:spPr>
      </p:pic>
      <p:pic>
        <p:nvPicPr>
          <p:cNvPr id="8" name="Picture 7">
            <a:extLst>
              <a:ext uri="{FF2B5EF4-FFF2-40B4-BE49-F238E27FC236}">
                <a16:creationId xmlns:a16="http://schemas.microsoft.com/office/drawing/2014/main" id="{0325B5C7-0FEF-F057-4400-16EF83B0E4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105" y="1535602"/>
            <a:ext cx="2578211" cy="3524769"/>
          </a:xfrm>
          <a:prstGeom prst="rect">
            <a:avLst/>
          </a:prstGeom>
        </p:spPr>
      </p:pic>
      <p:sp>
        <p:nvSpPr>
          <p:cNvPr id="9" name="TextBox 8">
            <a:extLst>
              <a:ext uri="{FF2B5EF4-FFF2-40B4-BE49-F238E27FC236}">
                <a16:creationId xmlns:a16="http://schemas.microsoft.com/office/drawing/2014/main" id="{DF386857-0A10-43A3-3A87-A272B3C69535}"/>
              </a:ext>
            </a:extLst>
          </p:cNvPr>
          <p:cNvSpPr txBox="1"/>
          <p:nvPr/>
        </p:nvSpPr>
        <p:spPr>
          <a:xfrm>
            <a:off x="9645444" y="6351638"/>
            <a:ext cx="2290917" cy="369332"/>
          </a:xfrm>
          <a:prstGeom prst="rect">
            <a:avLst/>
          </a:prstGeom>
          <a:noFill/>
        </p:spPr>
        <p:txBody>
          <a:bodyPr wrap="square" rtlCol="0">
            <a:spAutoFit/>
          </a:bodyPr>
          <a:lstStyle/>
          <a:p>
            <a:r>
              <a:rPr lang="en-US" dirty="0"/>
              <a:t>@mohammad-kaif1</a:t>
            </a:r>
            <a:endParaRPr lang="en-IN" dirty="0"/>
          </a:p>
        </p:txBody>
      </p:sp>
    </p:spTree>
    <p:extLst>
      <p:ext uri="{BB962C8B-B14F-4D97-AF65-F5344CB8AC3E}">
        <p14:creationId xmlns:p14="http://schemas.microsoft.com/office/powerpoint/2010/main" val="3552359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624D-F504-DB29-284D-42A82CFDF4D3}"/>
              </a:ext>
            </a:extLst>
          </p:cNvPr>
          <p:cNvSpPr>
            <a:spLocks noGrp="1"/>
          </p:cNvSpPr>
          <p:nvPr>
            <p:ph type="title"/>
          </p:nvPr>
        </p:nvSpPr>
        <p:spPr>
          <a:xfrm>
            <a:off x="349717" y="209039"/>
            <a:ext cx="10426437" cy="601227"/>
          </a:xfrm>
        </p:spPr>
        <p:txBody>
          <a:bodyPr>
            <a:normAutofit fontScale="90000"/>
          </a:bodyPr>
          <a:lstStyle/>
          <a:p>
            <a:r>
              <a:rPr lang="en-US" dirty="0"/>
              <a:t>Q8. Join relevant tables to find the category-wise distribution of pizzas.</a:t>
            </a:r>
            <a:endParaRPr lang="en-IN" dirty="0"/>
          </a:p>
        </p:txBody>
      </p:sp>
      <p:pic>
        <p:nvPicPr>
          <p:cNvPr id="6" name="Content Placeholder 5">
            <a:extLst>
              <a:ext uri="{FF2B5EF4-FFF2-40B4-BE49-F238E27FC236}">
                <a16:creationId xmlns:a16="http://schemas.microsoft.com/office/drawing/2014/main" id="{9B04BBF1-7FA3-F82B-FB4C-1CD64A471F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717" y="1428492"/>
            <a:ext cx="5769897" cy="3706048"/>
          </a:xfrm>
        </p:spPr>
      </p:pic>
      <p:pic>
        <p:nvPicPr>
          <p:cNvPr id="10" name="Picture 9">
            <a:extLst>
              <a:ext uri="{FF2B5EF4-FFF2-40B4-BE49-F238E27FC236}">
                <a16:creationId xmlns:a16="http://schemas.microsoft.com/office/drawing/2014/main" id="{C0D5247E-C5A8-951E-E228-B44BEA1E4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459" y="2333034"/>
            <a:ext cx="2369574" cy="1884574"/>
          </a:xfrm>
          <a:prstGeom prst="rect">
            <a:avLst/>
          </a:prstGeom>
        </p:spPr>
      </p:pic>
      <p:sp>
        <p:nvSpPr>
          <p:cNvPr id="11" name="TextBox 10">
            <a:extLst>
              <a:ext uri="{FF2B5EF4-FFF2-40B4-BE49-F238E27FC236}">
                <a16:creationId xmlns:a16="http://schemas.microsoft.com/office/drawing/2014/main" id="{E02757B5-4B45-3DB0-F6C3-FBB3F82C1430}"/>
              </a:ext>
            </a:extLst>
          </p:cNvPr>
          <p:cNvSpPr txBox="1"/>
          <p:nvPr/>
        </p:nvSpPr>
        <p:spPr>
          <a:xfrm>
            <a:off x="9645444" y="6351638"/>
            <a:ext cx="2290917" cy="369332"/>
          </a:xfrm>
          <a:prstGeom prst="rect">
            <a:avLst/>
          </a:prstGeom>
          <a:noFill/>
        </p:spPr>
        <p:txBody>
          <a:bodyPr wrap="square" rtlCol="0">
            <a:spAutoFit/>
          </a:bodyPr>
          <a:lstStyle/>
          <a:p>
            <a:r>
              <a:rPr lang="en-US" dirty="0"/>
              <a:t>@mohammad-kaif1</a:t>
            </a:r>
            <a:endParaRPr lang="en-IN" dirty="0"/>
          </a:p>
        </p:txBody>
      </p:sp>
    </p:spTree>
    <p:extLst>
      <p:ext uri="{BB962C8B-B14F-4D97-AF65-F5344CB8AC3E}">
        <p14:creationId xmlns:p14="http://schemas.microsoft.com/office/powerpoint/2010/main" val="3976607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86A5D-67D9-9175-EC1F-0AEB92C8F23A}"/>
              </a:ext>
            </a:extLst>
          </p:cNvPr>
          <p:cNvSpPr>
            <a:spLocks noGrp="1"/>
          </p:cNvSpPr>
          <p:nvPr>
            <p:ph type="title"/>
          </p:nvPr>
        </p:nvSpPr>
        <p:spPr>
          <a:xfrm>
            <a:off x="386453" y="157316"/>
            <a:ext cx="10635507" cy="695530"/>
          </a:xfrm>
        </p:spPr>
        <p:txBody>
          <a:bodyPr>
            <a:normAutofit fontScale="90000"/>
          </a:bodyPr>
          <a:lstStyle/>
          <a:p>
            <a:r>
              <a:rPr lang="en-US" dirty="0"/>
              <a:t>Q9. Group the orders by date and calculate the average number of pizzas ordered per day.</a:t>
            </a:r>
            <a:endParaRPr lang="en-IN" dirty="0"/>
          </a:p>
        </p:txBody>
      </p:sp>
      <p:pic>
        <p:nvPicPr>
          <p:cNvPr id="6" name="Content Placeholder 5">
            <a:extLst>
              <a:ext uri="{FF2B5EF4-FFF2-40B4-BE49-F238E27FC236}">
                <a16:creationId xmlns:a16="http://schemas.microsoft.com/office/drawing/2014/main" id="{B3F320F5-E839-FB8F-CFA6-C42079A7D1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5053" y="2903903"/>
            <a:ext cx="3072210" cy="1050194"/>
          </a:xfrm>
        </p:spPr>
      </p:pic>
      <p:pic>
        <p:nvPicPr>
          <p:cNvPr id="8" name="Picture 7">
            <a:extLst>
              <a:ext uri="{FF2B5EF4-FFF2-40B4-BE49-F238E27FC236}">
                <a16:creationId xmlns:a16="http://schemas.microsoft.com/office/drawing/2014/main" id="{9451A529-B656-34D7-FECF-E898833FE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453" y="1628720"/>
            <a:ext cx="6977205" cy="3600560"/>
          </a:xfrm>
          <a:prstGeom prst="rect">
            <a:avLst/>
          </a:prstGeom>
        </p:spPr>
      </p:pic>
      <p:sp>
        <p:nvSpPr>
          <p:cNvPr id="9" name="TextBox 8">
            <a:extLst>
              <a:ext uri="{FF2B5EF4-FFF2-40B4-BE49-F238E27FC236}">
                <a16:creationId xmlns:a16="http://schemas.microsoft.com/office/drawing/2014/main" id="{06FC594E-8722-891A-485D-B833377811BA}"/>
              </a:ext>
            </a:extLst>
          </p:cNvPr>
          <p:cNvSpPr txBox="1"/>
          <p:nvPr/>
        </p:nvSpPr>
        <p:spPr>
          <a:xfrm>
            <a:off x="9645444" y="6351638"/>
            <a:ext cx="2290917" cy="369332"/>
          </a:xfrm>
          <a:prstGeom prst="rect">
            <a:avLst/>
          </a:prstGeom>
          <a:noFill/>
        </p:spPr>
        <p:txBody>
          <a:bodyPr wrap="square" rtlCol="0">
            <a:spAutoFit/>
          </a:bodyPr>
          <a:lstStyle/>
          <a:p>
            <a:r>
              <a:rPr lang="en-US" dirty="0"/>
              <a:t>@mohammad-kaif1</a:t>
            </a:r>
            <a:endParaRPr lang="en-IN" dirty="0"/>
          </a:p>
        </p:txBody>
      </p:sp>
    </p:spTree>
    <p:extLst>
      <p:ext uri="{BB962C8B-B14F-4D97-AF65-F5344CB8AC3E}">
        <p14:creationId xmlns:p14="http://schemas.microsoft.com/office/powerpoint/2010/main" val="2173230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4D0F-C263-A5F5-C6BE-87845168168F}"/>
              </a:ext>
            </a:extLst>
          </p:cNvPr>
          <p:cNvSpPr>
            <a:spLocks noGrp="1"/>
          </p:cNvSpPr>
          <p:nvPr>
            <p:ph type="title"/>
          </p:nvPr>
        </p:nvSpPr>
        <p:spPr>
          <a:xfrm>
            <a:off x="382788" y="197747"/>
            <a:ext cx="9705109" cy="601227"/>
          </a:xfrm>
        </p:spPr>
        <p:txBody>
          <a:bodyPr>
            <a:normAutofit fontScale="90000"/>
          </a:bodyPr>
          <a:lstStyle/>
          <a:p>
            <a:r>
              <a:rPr lang="en-US" dirty="0"/>
              <a:t>Q10. Determine the top 3 most ordered pizza types based on revenue.</a:t>
            </a:r>
            <a:endParaRPr lang="en-IN" dirty="0"/>
          </a:p>
        </p:txBody>
      </p:sp>
      <p:pic>
        <p:nvPicPr>
          <p:cNvPr id="6" name="Content Placeholder 5">
            <a:extLst>
              <a:ext uri="{FF2B5EF4-FFF2-40B4-BE49-F238E27FC236}">
                <a16:creationId xmlns:a16="http://schemas.microsoft.com/office/drawing/2014/main" id="{CC4F3EA8-E31F-364D-DC53-C7A9BA2A1F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58187" y="2801059"/>
            <a:ext cx="3053942" cy="1486939"/>
          </a:xfrm>
        </p:spPr>
      </p:pic>
      <p:pic>
        <p:nvPicPr>
          <p:cNvPr id="8" name="Picture 7">
            <a:extLst>
              <a:ext uri="{FF2B5EF4-FFF2-40B4-BE49-F238E27FC236}">
                <a16:creationId xmlns:a16="http://schemas.microsoft.com/office/drawing/2014/main" id="{04EA0ADC-9A88-A83A-6D8F-9D514BC09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88" y="1415845"/>
            <a:ext cx="6653840" cy="4257368"/>
          </a:xfrm>
          <a:prstGeom prst="rect">
            <a:avLst/>
          </a:prstGeom>
        </p:spPr>
      </p:pic>
      <p:sp>
        <p:nvSpPr>
          <p:cNvPr id="9" name="TextBox 8">
            <a:extLst>
              <a:ext uri="{FF2B5EF4-FFF2-40B4-BE49-F238E27FC236}">
                <a16:creationId xmlns:a16="http://schemas.microsoft.com/office/drawing/2014/main" id="{7E673B57-56D9-D411-E6E9-CDF036D6C9C3}"/>
              </a:ext>
            </a:extLst>
          </p:cNvPr>
          <p:cNvSpPr txBox="1"/>
          <p:nvPr/>
        </p:nvSpPr>
        <p:spPr>
          <a:xfrm>
            <a:off x="9645444" y="6351638"/>
            <a:ext cx="2290917" cy="369332"/>
          </a:xfrm>
          <a:prstGeom prst="rect">
            <a:avLst/>
          </a:prstGeom>
          <a:noFill/>
        </p:spPr>
        <p:txBody>
          <a:bodyPr wrap="square" rtlCol="0">
            <a:spAutoFit/>
          </a:bodyPr>
          <a:lstStyle/>
          <a:p>
            <a:r>
              <a:rPr lang="en-US" dirty="0"/>
              <a:t>@mohammad-kaif1</a:t>
            </a:r>
            <a:endParaRPr lang="en-IN" dirty="0"/>
          </a:p>
        </p:txBody>
      </p:sp>
    </p:spTree>
    <p:extLst>
      <p:ext uri="{BB962C8B-B14F-4D97-AF65-F5344CB8AC3E}">
        <p14:creationId xmlns:p14="http://schemas.microsoft.com/office/powerpoint/2010/main" val="1731462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B6739-8101-47C1-DAD0-E63ECBAA9374}"/>
              </a:ext>
            </a:extLst>
          </p:cNvPr>
          <p:cNvSpPr>
            <a:spLocks noGrp="1"/>
          </p:cNvSpPr>
          <p:nvPr>
            <p:ph type="title"/>
          </p:nvPr>
        </p:nvSpPr>
        <p:spPr>
          <a:xfrm>
            <a:off x="333626" y="179541"/>
            <a:ext cx="10747329" cy="605355"/>
          </a:xfrm>
        </p:spPr>
        <p:txBody>
          <a:bodyPr>
            <a:normAutofit fontScale="90000"/>
          </a:bodyPr>
          <a:lstStyle/>
          <a:p>
            <a:r>
              <a:rPr lang="en-US" dirty="0"/>
              <a:t>Q11. Calculate the percentage contribution of each pizza type to total revenue</a:t>
            </a:r>
            <a:endParaRPr lang="en-IN" dirty="0"/>
          </a:p>
        </p:txBody>
      </p:sp>
      <p:pic>
        <p:nvPicPr>
          <p:cNvPr id="6" name="Content Placeholder 5">
            <a:extLst>
              <a:ext uri="{FF2B5EF4-FFF2-40B4-BE49-F238E27FC236}">
                <a16:creationId xmlns:a16="http://schemas.microsoft.com/office/drawing/2014/main" id="{B05FBF4F-D1F8-45D3-021E-3D32C113A8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75257" y="2591090"/>
            <a:ext cx="1992511" cy="1675820"/>
          </a:xfrm>
        </p:spPr>
      </p:pic>
      <p:pic>
        <p:nvPicPr>
          <p:cNvPr id="8" name="Picture 7">
            <a:extLst>
              <a:ext uri="{FF2B5EF4-FFF2-40B4-BE49-F238E27FC236}">
                <a16:creationId xmlns:a16="http://schemas.microsoft.com/office/drawing/2014/main" id="{BF6D436B-401F-30CE-BFFA-F98F35B08C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626" y="1197078"/>
            <a:ext cx="6948871" cy="4463844"/>
          </a:xfrm>
          <a:prstGeom prst="rect">
            <a:avLst/>
          </a:prstGeom>
        </p:spPr>
      </p:pic>
      <p:sp>
        <p:nvSpPr>
          <p:cNvPr id="4" name="TextBox 3">
            <a:extLst>
              <a:ext uri="{FF2B5EF4-FFF2-40B4-BE49-F238E27FC236}">
                <a16:creationId xmlns:a16="http://schemas.microsoft.com/office/drawing/2014/main" id="{880977A3-DFE5-03BE-28B6-0D1583D417E3}"/>
              </a:ext>
            </a:extLst>
          </p:cNvPr>
          <p:cNvSpPr txBox="1"/>
          <p:nvPr/>
        </p:nvSpPr>
        <p:spPr>
          <a:xfrm>
            <a:off x="9490587" y="6309127"/>
            <a:ext cx="2455607" cy="369332"/>
          </a:xfrm>
          <a:prstGeom prst="rect">
            <a:avLst/>
          </a:prstGeom>
          <a:noFill/>
        </p:spPr>
        <p:txBody>
          <a:bodyPr wrap="square">
            <a:spAutoFit/>
          </a:bodyPr>
          <a:lstStyle/>
          <a:p>
            <a:r>
              <a:rPr lang="en-US" dirty="0"/>
              <a:t>@mohammad-kaif1</a:t>
            </a:r>
            <a:endParaRPr lang="en-IN" dirty="0"/>
          </a:p>
        </p:txBody>
      </p:sp>
    </p:spTree>
    <p:extLst>
      <p:ext uri="{BB962C8B-B14F-4D97-AF65-F5344CB8AC3E}">
        <p14:creationId xmlns:p14="http://schemas.microsoft.com/office/powerpoint/2010/main" val="1588061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0B84-F910-8DF8-3EB7-DDC32F7DEDEF}"/>
              </a:ext>
            </a:extLst>
          </p:cNvPr>
          <p:cNvSpPr>
            <a:spLocks noGrp="1"/>
          </p:cNvSpPr>
          <p:nvPr>
            <p:ph type="title"/>
          </p:nvPr>
        </p:nvSpPr>
        <p:spPr>
          <a:xfrm>
            <a:off x="294968" y="0"/>
            <a:ext cx="9566114" cy="601227"/>
          </a:xfrm>
        </p:spPr>
        <p:txBody>
          <a:bodyPr>
            <a:normAutofit fontScale="90000"/>
          </a:bodyPr>
          <a:lstStyle/>
          <a:p>
            <a:r>
              <a:rPr lang="en-US" dirty="0"/>
              <a:t>Q12. Analyze the cumulative revenue generated over time.</a:t>
            </a:r>
            <a:endParaRPr lang="en-IN" dirty="0"/>
          </a:p>
        </p:txBody>
      </p:sp>
      <p:pic>
        <p:nvPicPr>
          <p:cNvPr id="6" name="Content Placeholder 5">
            <a:extLst>
              <a:ext uri="{FF2B5EF4-FFF2-40B4-BE49-F238E27FC236}">
                <a16:creationId xmlns:a16="http://schemas.microsoft.com/office/drawing/2014/main" id="{640AE943-E8B1-AC65-ACBF-2005C4BA61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6118" y="1534200"/>
            <a:ext cx="2242824" cy="3971964"/>
          </a:xfrm>
        </p:spPr>
      </p:pic>
      <p:pic>
        <p:nvPicPr>
          <p:cNvPr id="8" name="Picture 7">
            <a:extLst>
              <a:ext uri="{FF2B5EF4-FFF2-40B4-BE49-F238E27FC236}">
                <a16:creationId xmlns:a16="http://schemas.microsoft.com/office/drawing/2014/main" id="{5A3A4890-3386-1DB9-F4BF-AE18C869C4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68" y="1534200"/>
            <a:ext cx="7874765" cy="3971964"/>
          </a:xfrm>
          <a:prstGeom prst="rect">
            <a:avLst/>
          </a:prstGeom>
        </p:spPr>
      </p:pic>
      <p:sp>
        <p:nvSpPr>
          <p:cNvPr id="4" name="TextBox 3">
            <a:extLst>
              <a:ext uri="{FF2B5EF4-FFF2-40B4-BE49-F238E27FC236}">
                <a16:creationId xmlns:a16="http://schemas.microsoft.com/office/drawing/2014/main" id="{F3C68AD0-7339-A1A2-613D-62DFDD2FA3A9}"/>
              </a:ext>
            </a:extLst>
          </p:cNvPr>
          <p:cNvSpPr txBox="1"/>
          <p:nvPr/>
        </p:nvSpPr>
        <p:spPr>
          <a:xfrm>
            <a:off x="9569245" y="6254471"/>
            <a:ext cx="2465439" cy="369332"/>
          </a:xfrm>
          <a:prstGeom prst="rect">
            <a:avLst/>
          </a:prstGeom>
          <a:noFill/>
        </p:spPr>
        <p:txBody>
          <a:bodyPr wrap="square">
            <a:spAutoFit/>
          </a:bodyPr>
          <a:lstStyle/>
          <a:p>
            <a:r>
              <a:rPr lang="en-US" dirty="0"/>
              <a:t>@mohammad-kaif1</a:t>
            </a:r>
            <a:endParaRPr lang="en-IN" dirty="0"/>
          </a:p>
        </p:txBody>
      </p:sp>
    </p:spTree>
    <p:extLst>
      <p:ext uri="{BB962C8B-B14F-4D97-AF65-F5344CB8AC3E}">
        <p14:creationId xmlns:p14="http://schemas.microsoft.com/office/powerpoint/2010/main" val="3600029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16647-7F55-56F1-61E9-935FCBE38352}"/>
              </a:ext>
            </a:extLst>
          </p:cNvPr>
          <p:cNvSpPr>
            <a:spLocks noGrp="1"/>
          </p:cNvSpPr>
          <p:nvPr>
            <p:ph type="title"/>
          </p:nvPr>
        </p:nvSpPr>
        <p:spPr>
          <a:xfrm>
            <a:off x="264800" y="140012"/>
            <a:ext cx="11327432" cy="587376"/>
          </a:xfrm>
        </p:spPr>
        <p:txBody>
          <a:bodyPr>
            <a:normAutofit fontScale="90000"/>
          </a:bodyPr>
          <a:lstStyle/>
          <a:p>
            <a:r>
              <a:rPr lang="en-US" dirty="0"/>
              <a:t>Q13. Determine the top 3 most ordered pizza types based on revenue for each pizza category.</a:t>
            </a:r>
            <a:endParaRPr lang="en-IN" dirty="0"/>
          </a:p>
        </p:txBody>
      </p:sp>
      <p:pic>
        <p:nvPicPr>
          <p:cNvPr id="9" name="Content Placeholder 8">
            <a:extLst>
              <a:ext uri="{FF2B5EF4-FFF2-40B4-BE49-F238E27FC236}">
                <a16:creationId xmlns:a16="http://schemas.microsoft.com/office/drawing/2014/main" id="{730DBBBF-13F2-7F63-12D7-9D1F9675BE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7151" y="2027263"/>
            <a:ext cx="3137662" cy="2803473"/>
          </a:xfrm>
        </p:spPr>
      </p:pic>
      <p:pic>
        <p:nvPicPr>
          <p:cNvPr id="11" name="Picture 10">
            <a:extLst>
              <a:ext uri="{FF2B5EF4-FFF2-40B4-BE49-F238E27FC236}">
                <a16:creationId xmlns:a16="http://schemas.microsoft.com/office/drawing/2014/main" id="{77071812-282C-7D7E-0831-CF14F74F6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00" y="1332757"/>
            <a:ext cx="6322813" cy="4192485"/>
          </a:xfrm>
          <a:prstGeom prst="rect">
            <a:avLst/>
          </a:prstGeom>
        </p:spPr>
      </p:pic>
      <p:sp>
        <p:nvSpPr>
          <p:cNvPr id="13" name="TextBox 12">
            <a:extLst>
              <a:ext uri="{FF2B5EF4-FFF2-40B4-BE49-F238E27FC236}">
                <a16:creationId xmlns:a16="http://schemas.microsoft.com/office/drawing/2014/main" id="{A98F6910-1EFE-0471-DA4E-827ECA2524D7}"/>
              </a:ext>
            </a:extLst>
          </p:cNvPr>
          <p:cNvSpPr txBox="1"/>
          <p:nvPr/>
        </p:nvSpPr>
        <p:spPr>
          <a:xfrm>
            <a:off x="9470923" y="6240714"/>
            <a:ext cx="2298290" cy="369332"/>
          </a:xfrm>
          <a:prstGeom prst="rect">
            <a:avLst/>
          </a:prstGeom>
          <a:noFill/>
        </p:spPr>
        <p:txBody>
          <a:bodyPr wrap="square">
            <a:spAutoFit/>
          </a:bodyPr>
          <a:lstStyle/>
          <a:p>
            <a:r>
              <a:rPr lang="en-US" dirty="0"/>
              <a:t>@mohammad-kaif1</a:t>
            </a:r>
            <a:endParaRPr lang="en-IN" dirty="0"/>
          </a:p>
        </p:txBody>
      </p:sp>
    </p:spTree>
    <p:extLst>
      <p:ext uri="{BB962C8B-B14F-4D97-AF65-F5344CB8AC3E}">
        <p14:creationId xmlns:p14="http://schemas.microsoft.com/office/powerpoint/2010/main" val="351901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AEDA920F-64CC-E0F8-D742-1C4236025E52}"/>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4243" r="4243"/>
          <a:stretch>
            <a:fillRect/>
          </a:stretch>
        </p:blipFill>
        <p:spPr/>
      </p:pic>
      <p:sp>
        <p:nvSpPr>
          <p:cNvPr id="39" name="Text Placeholder 38">
            <a:extLst>
              <a:ext uri="{FF2B5EF4-FFF2-40B4-BE49-F238E27FC236}">
                <a16:creationId xmlns:a16="http://schemas.microsoft.com/office/drawing/2014/main" id="{9782C846-E8D4-3E14-ED79-585646B96252}"/>
              </a:ext>
            </a:extLst>
          </p:cNvPr>
          <p:cNvSpPr>
            <a:spLocks noGrp="1"/>
          </p:cNvSpPr>
          <p:nvPr>
            <p:ph type="body" sz="quarter" idx="11"/>
          </p:nvPr>
        </p:nvSpPr>
        <p:spPr/>
        <p:txBody>
          <a:bodyPr/>
          <a:lstStyle/>
          <a:p>
            <a:r>
              <a:rPr lang="en-US" dirty="0"/>
              <a:t>I Hope you enjoyed the pizza </a:t>
            </a:r>
          </a:p>
        </p:txBody>
      </p:sp>
      <p:sp>
        <p:nvSpPr>
          <p:cNvPr id="3" name="TextBox 2">
            <a:extLst>
              <a:ext uri="{FF2B5EF4-FFF2-40B4-BE49-F238E27FC236}">
                <a16:creationId xmlns:a16="http://schemas.microsoft.com/office/drawing/2014/main" id="{A6AC3188-05A8-359D-8D35-DA0B32D4F376}"/>
              </a:ext>
            </a:extLst>
          </p:cNvPr>
          <p:cNvSpPr txBox="1"/>
          <p:nvPr/>
        </p:nvSpPr>
        <p:spPr>
          <a:xfrm>
            <a:off x="0" y="4858928"/>
            <a:ext cx="6538452" cy="2308324"/>
          </a:xfrm>
          <a:prstGeom prst="rect">
            <a:avLst/>
          </a:prstGeom>
          <a:noFill/>
        </p:spPr>
        <p:txBody>
          <a:bodyPr wrap="square" rtlCol="0">
            <a:spAutoFit/>
          </a:bodyPr>
          <a:lstStyle/>
          <a:p>
            <a:r>
              <a:rPr lang="en-US" b="1" dirty="0"/>
              <a:t>Conclusion</a:t>
            </a:r>
          </a:p>
          <a:p>
            <a:r>
              <a:rPr lang="en-US" dirty="0"/>
              <a:t>By conducting this in-depth analysis, "Project Pizza Sales" aims to provide valuable insights that can help optimize sales strategies, improve customer satisfaction, and drive business growth. Stay tuned for detailed findings and visualizations that highlight the key takeaways from this comprehensive study.</a:t>
            </a:r>
          </a:p>
          <a:p>
            <a:endParaRPr lang="en-IN" dirty="0"/>
          </a:p>
        </p:txBody>
      </p:sp>
    </p:spTree>
    <p:extLst>
      <p:ext uri="{BB962C8B-B14F-4D97-AF65-F5344CB8AC3E}">
        <p14:creationId xmlns:p14="http://schemas.microsoft.com/office/powerpoint/2010/main" val="673588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EBAA62-F932-E689-89D2-4FB1A0A2588D}"/>
              </a:ext>
            </a:extLst>
          </p:cNvPr>
          <p:cNvSpPr txBox="1">
            <a:spLocks noGrp="1"/>
          </p:cNvSpPr>
          <p:nvPr>
            <p:ph type="ctrTitle"/>
          </p:nvPr>
        </p:nvSpPr>
        <p:spPr>
          <a:xfrm>
            <a:off x="182153" y="6337145"/>
            <a:ext cx="3032995" cy="369332"/>
          </a:xfrm>
          <a:prstGeom prst="rect">
            <a:avLst/>
          </a:prstGeom>
          <a:noFill/>
        </p:spPr>
        <p:txBody>
          <a:bodyPr wrap="square" rtlCol="0">
            <a:spAutoFit/>
          </a:bodyPr>
          <a:lstStyle/>
          <a:p>
            <a:r>
              <a:rPr lang="en-US" dirty="0"/>
              <a:t>@mohammad-kaif1</a:t>
            </a:r>
            <a:endParaRPr lang="en-IN" dirty="0"/>
          </a:p>
        </p:txBody>
      </p:sp>
      <p:sp>
        <p:nvSpPr>
          <p:cNvPr id="6" name="TextBox 5">
            <a:extLst>
              <a:ext uri="{FF2B5EF4-FFF2-40B4-BE49-F238E27FC236}">
                <a16:creationId xmlns:a16="http://schemas.microsoft.com/office/drawing/2014/main" id="{B70817EA-484B-C2E0-A2E4-225829129E9A}"/>
              </a:ext>
            </a:extLst>
          </p:cNvPr>
          <p:cNvSpPr txBox="1"/>
          <p:nvPr/>
        </p:nvSpPr>
        <p:spPr>
          <a:xfrm>
            <a:off x="182152" y="460254"/>
            <a:ext cx="11582400" cy="1200329"/>
          </a:xfrm>
          <a:prstGeom prst="rect">
            <a:avLst/>
          </a:prstGeom>
          <a:noFill/>
        </p:spPr>
        <p:txBody>
          <a:bodyPr wrap="square" rtlCol="0">
            <a:spAutoFit/>
          </a:bodyPr>
          <a:lstStyle/>
          <a:p>
            <a:r>
              <a:rPr lang="en-US" b="1" dirty="0"/>
              <a:t>Project Pizza Sales: An In-Depth Analysis :</a:t>
            </a:r>
          </a:p>
          <a:p>
            <a:r>
              <a:rPr lang="en-US" dirty="0"/>
              <a:t>Welcome to "Project Pizza Sales," a comprehensive data analysis project aimed at uncovering key insights from pizza sales data. In this project, we delve into various aspects of pizza sales, from basic metrics to advanced analytics, providing a clear and actionable overview of the business performance.</a:t>
            </a:r>
          </a:p>
        </p:txBody>
      </p:sp>
      <p:sp>
        <p:nvSpPr>
          <p:cNvPr id="8" name="TextBox 7">
            <a:extLst>
              <a:ext uri="{FF2B5EF4-FFF2-40B4-BE49-F238E27FC236}">
                <a16:creationId xmlns:a16="http://schemas.microsoft.com/office/drawing/2014/main" id="{2EFAC82F-D079-1306-330C-C30E3A41BCB3}"/>
              </a:ext>
            </a:extLst>
          </p:cNvPr>
          <p:cNvSpPr txBox="1"/>
          <p:nvPr/>
        </p:nvSpPr>
        <p:spPr>
          <a:xfrm>
            <a:off x="83829" y="2093379"/>
            <a:ext cx="11582399" cy="1200329"/>
          </a:xfrm>
          <a:prstGeom prst="rect">
            <a:avLst/>
          </a:prstGeom>
          <a:noFill/>
        </p:spPr>
        <p:txBody>
          <a:bodyPr wrap="square">
            <a:spAutoFit/>
          </a:bodyPr>
          <a:lstStyle/>
          <a:p>
            <a:r>
              <a:rPr lang="en-US" b="1" dirty="0"/>
              <a:t>Objective :</a:t>
            </a:r>
          </a:p>
          <a:p>
            <a:r>
              <a:rPr lang="en-US" dirty="0"/>
              <a:t>The primary goal of this project is to analyze pizza sales data to answer critical business questions and provide actionable insights. This analysis will help stakeholders understand sales patterns, customer preferences, and revenue drivers.</a:t>
            </a:r>
            <a:endParaRPr lang="en-US" b="1" dirty="0"/>
          </a:p>
        </p:txBody>
      </p:sp>
      <p:sp>
        <p:nvSpPr>
          <p:cNvPr id="9" name="TextBox 8">
            <a:extLst>
              <a:ext uri="{FF2B5EF4-FFF2-40B4-BE49-F238E27FC236}">
                <a16:creationId xmlns:a16="http://schemas.microsoft.com/office/drawing/2014/main" id="{C1A8EA84-B5E9-EB01-5F66-F934475D030A}"/>
              </a:ext>
            </a:extLst>
          </p:cNvPr>
          <p:cNvSpPr txBox="1"/>
          <p:nvPr/>
        </p:nvSpPr>
        <p:spPr>
          <a:xfrm>
            <a:off x="182152" y="3564292"/>
            <a:ext cx="11582400" cy="1200329"/>
          </a:xfrm>
          <a:prstGeom prst="rect">
            <a:avLst/>
          </a:prstGeom>
          <a:noFill/>
        </p:spPr>
        <p:txBody>
          <a:bodyPr wrap="square" rtlCol="0">
            <a:spAutoFit/>
          </a:bodyPr>
          <a:lstStyle/>
          <a:p>
            <a:r>
              <a:rPr lang="en-US" b="1" dirty="0"/>
              <a:t>Data Overview :</a:t>
            </a:r>
          </a:p>
          <a:p>
            <a:r>
              <a:rPr lang="en-US" dirty="0"/>
              <a:t>The dataset used for this analysis includes detailed information on pizza orders, such as order quantities, pizza types, sizes, prices, and order times. By leveraging this data, we aim to provide a holistic view of pizza sales and identify key trends and opportunities for improvement</a:t>
            </a:r>
          </a:p>
        </p:txBody>
      </p:sp>
      <p:sp>
        <p:nvSpPr>
          <p:cNvPr id="12" name="TextBox 11">
            <a:extLst>
              <a:ext uri="{FF2B5EF4-FFF2-40B4-BE49-F238E27FC236}">
                <a16:creationId xmlns:a16="http://schemas.microsoft.com/office/drawing/2014/main" id="{18377A9F-EC83-1202-B048-9903A221E2B1}"/>
              </a:ext>
            </a:extLst>
          </p:cNvPr>
          <p:cNvSpPr txBox="1"/>
          <p:nvPr/>
        </p:nvSpPr>
        <p:spPr>
          <a:xfrm>
            <a:off x="182152" y="4981019"/>
            <a:ext cx="9748429" cy="923330"/>
          </a:xfrm>
          <a:prstGeom prst="rect">
            <a:avLst/>
          </a:prstGeom>
          <a:noFill/>
        </p:spPr>
        <p:txBody>
          <a:bodyPr wrap="square">
            <a:spAutoFit/>
          </a:bodyPr>
          <a:lstStyle/>
          <a:p>
            <a:r>
              <a:rPr lang="en-US" b="1" dirty="0"/>
              <a:t>Analysis Breakdown</a:t>
            </a:r>
          </a:p>
          <a:p>
            <a:r>
              <a:rPr lang="en-US" dirty="0"/>
              <a:t>The analysis is divided into three sections: Basic, Intermediate, and Advanced. Each section addresses specific questions to provide a thorough understanding of the pizza sales data.</a:t>
            </a:r>
          </a:p>
        </p:txBody>
      </p:sp>
    </p:spTree>
    <p:extLst>
      <p:ext uri="{BB962C8B-B14F-4D97-AF65-F5344CB8AC3E}">
        <p14:creationId xmlns:p14="http://schemas.microsoft.com/office/powerpoint/2010/main" val="1627285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62022-BAB6-0507-D268-D025BF295104}"/>
              </a:ext>
            </a:extLst>
          </p:cNvPr>
          <p:cNvSpPr>
            <a:spLocks noGrp="1"/>
          </p:cNvSpPr>
          <p:nvPr>
            <p:ph type="title"/>
          </p:nvPr>
        </p:nvSpPr>
        <p:spPr>
          <a:xfrm>
            <a:off x="-885210" y="-1328484"/>
            <a:ext cx="8102086" cy="1841976"/>
          </a:xfrm>
        </p:spPr>
        <p:txBody>
          <a:bodyPr>
            <a:normAutofit/>
          </a:bodyPr>
          <a:lstStyle/>
          <a:p>
            <a:r>
              <a:rPr lang="en-US" sz="1600" dirty="0"/>
              <a:t>I am going to answer these questions by </a:t>
            </a:r>
            <a:r>
              <a:rPr lang="en-US" sz="1600" dirty="0" err="1"/>
              <a:t>sql</a:t>
            </a:r>
            <a:r>
              <a:rPr lang="en-US" sz="1600" dirty="0"/>
              <a:t> queries</a:t>
            </a:r>
            <a:r>
              <a:rPr lang="en-US" sz="2000" dirty="0"/>
              <a:t>.</a:t>
            </a:r>
            <a:endParaRPr lang="en-IN" sz="2000" dirty="0"/>
          </a:p>
        </p:txBody>
      </p:sp>
      <p:pic>
        <p:nvPicPr>
          <p:cNvPr id="6" name="Picture Placeholder 5">
            <a:extLst>
              <a:ext uri="{FF2B5EF4-FFF2-40B4-BE49-F238E27FC236}">
                <a16:creationId xmlns:a16="http://schemas.microsoft.com/office/drawing/2014/main" id="{332C1968-752C-EED7-58F8-BAFD451A8313}"/>
              </a:ext>
            </a:extLst>
          </p:cNvPr>
          <p:cNvPicPr>
            <a:picLocks noGrp="1" noChangeAspect="1"/>
          </p:cNvPicPr>
          <p:nvPr>
            <p:ph type="pic" idx="1"/>
          </p:nvPr>
        </p:nvPicPr>
        <p:blipFill>
          <a:blip r:embed="rId2">
            <a:extLst>
              <a:ext uri="{96DAC541-7B7A-43D3-8B79-37D633B846F1}">
                <asvg:svgBlip xmlns:asvg="http://schemas.microsoft.com/office/drawing/2016/SVG/main" r:embed="rId3"/>
              </a:ext>
            </a:extLst>
          </a:blip>
          <a:srcRect l="25944" r="25944"/>
          <a:stretch>
            <a:fillRect/>
          </a:stretch>
        </p:blipFill>
        <p:spPr/>
      </p:pic>
      <p:sp>
        <p:nvSpPr>
          <p:cNvPr id="9" name="TextBox 8">
            <a:extLst>
              <a:ext uri="{FF2B5EF4-FFF2-40B4-BE49-F238E27FC236}">
                <a16:creationId xmlns:a16="http://schemas.microsoft.com/office/drawing/2014/main" id="{90826058-B2E8-C6F6-48C2-3369A9C5DAE8}"/>
              </a:ext>
            </a:extLst>
          </p:cNvPr>
          <p:cNvSpPr txBox="1"/>
          <p:nvPr/>
        </p:nvSpPr>
        <p:spPr>
          <a:xfrm>
            <a:off x="78657" y="669135"/>
            <a:ext cx="6479458" cy="1384995"/>
          </a:xfrm>
          <a:prstGeom prst="rect">
            <a:avLst/>
          </a:prstGeom>
          <a:noFill/>
        </p:spPr>
        <p:txBody>
          <a:bodyPr wrap="square" rtlCol="0">
            <a:spAutoFit/>
          </a:bodyPr>
          <a:lstStyle/>
          <a:p>
            <a:r>
              <a:rPr lang="en-US" sz="1400" dirty="0"/>
              <a:t>Basic Analysis :</a:t>
            </a:r>
          </a:p>
          <a:p>
            <a:r>
              <a:rPr lang="en-US" sz="1400" dirty="0"/>
              <a:t>1.Retrieve the total number of orders placed.</a:t>
            </a:r>
          </a:p>
          <a:p>
            <a:r>
              <a:rPr lang="en-US" sz="1400" dirty="0"/>
              <a:t>2.Calculate the total revenue generated from pizza sales.</a:t>
            </a:r>
          </a:p>
          <a:p>
            <a:r>
              <a:rPr lang="en-US" sz="1400" dirty="0"/>
              <a:t>3.Identify the highest-priced pizza.</a:t>
            </a:r>
          </a:p>
          <a:p>
            <a:r>
              <a:rPr lang="en-US" sz="1400" dirty="0"/>
              <a:t>4.Identify the most common pizza size ordered.</a:t>
            </a:r>
          </a:p>
          <a:p>
            <a:r>
              <a:rPr lang="en-US" sz="1400" dirty="0"/>
              <a:t>5.List the top 5 most ordered pizza types along with their </a:t>
            </a:r>
            <a:r>
              <a:rPr lang="en-US" sz="1400" dirty="0" err="1"/>
              <a:t>quantitie</a:t>
            </a:r>
            <a:endParaRPr lang="en-IN" sz="1400" dirty="0"/>
          </a:p>
        </p:txBody>
      </p:sp>
      <p:sp>
        <p:nvSpPr>
          <p:cNvPr id="10" name="TextBox 9">
            <a:extLst>
              <a:ext uri="{FF2B5EF4-FFF2-40B4-BE49-F238E27FC236}">
                <a16:creationId xmlns:a16="http://schemas.microsoft.com/office/drawing/2014/main" id="{81D17507-CFAF-56FC-3B75-AAC10CF54395}"/>
              </a:ext>
            </a:extLst>
          </p:cNvPr>
          <p:cNvSpPr txBox="1"/>
          <p:nvPr/>
        </p:nvSpPr>
        <p:spPr>
          <a:xfrm>
            <a:off x="78657" y="2365416"/>
            <a:ext cx="6892413" cy="1815882"/>
          </a:xfrm>
          <a:prstGeom prst="rect">
            <a:avLst/>
          </a:prstGeom>
          <a:noFill/>
        </p:spPr>
        <p:txBody>
          <a:bodyPr wrap="square" rtlCol="0">
            <a:spAutoFit/>
          </a:bodyPr>
          <a:lstStyle/>
          <a:p>
            <a:r>
              <a:rPr lang="en-US" sz="1400" dirty="0"/>
              <a:t>Intermediate Analysis :</a:t>
            </a:r>
          </a:p>
          <a:p>
            <a:r>
              <a:rPr lang="en-US" sz="1400" dirty="0"/>
              <a:t>1.Join the necessary tables to find the total quantity of each pizza category ordered.</a:t>
            </a:r>
          </a:p>
          <a:p>
            <a:r>
              <a:rPr lang="en-US" sz="1400" dirty="0"/>
              <a:t>2.Determine the distribution of orders by hour of the day.</a:t>
            </a:r>
          </a:p>
          <a:p>
            <a:r>
              <a:rPr lang="en-US" sz="1400" dirty="0"/>
              <a:t>3.Join relevant tables to find the category-wise distribution of pizzas.</a:t>
            </a:r>
          </a:p>
          <a:p>
            <a:r>
              <a:rPr lang="en-US" sz="1400" dirty="0"/>
              <a:t>4.Group the orders by date and calculate the average number of pizzas ordered per day.</a:t>
            </a:r>
          </a:p>
          <a:p>
            <a:r>
              <a:rPr lang="en-US" sz="1400" dirty="0"/>
              <a:t>5.Determine the top 3 most ordered pizza types based on revenue.</a:t>
            </a:r>
          </a:p>
        </p:txBody>
      </p:sp>
      <p:sp>
        <p:nvSpPr>
          <p:cNvPr id="11" name="TextBox 10">
            <a:extLst>
              <a:ext uri="{FF2B5EF4-FFF2-40B4-BE49-F238E27FC236}">
                <a16:creationId xmlns:a16="http://schemas.microsoft.com/office/drawing/2014/main" id="{8A795DBC-7CC1-468E-F05A-5F8A93DFC506}"/>
              </a:ext>
            </a:extLst>
          </p:cNvPr>
          <p:cNvSpPr txBox="1"/>
          <p:nvPr/>
        </p:nvSpPr>
        <p:spPr>
          <a:xfrm>
            <a:off x="78658" y="4492584"/>
            <a:ext cx="6892413" cy="1169551"/>
          </a:xfrm>
          <a:prstGeom prst="rect">
            <a:avLst/>
          </a:prstGeom>
          <a:noFill/>
        </p:spPr>
        <p:txBody>
          <a:bodyPr wrap="square" rtlCol="0">
            <a:spAutoFit/>
          </a:bodyPr>
          <a:lstStyle/>
          <a:p>
            <a:r>
              <a:rPr lang="en-US" sz="1400" dirty="0"/>
              <a:t>Advance Analysis :</a:t>
            </a:r>
          </a:p>
          <a:p>
            <a:r>
              <a:rPr lang="en-US" sz="1400" dirty="0"/>
              <a:t>1.Calculate the percentage contribution of each pizza type to total revenue.</a:t>
            </a:r>
          </a:p>
          <a:p>
            <a:r>
              <a:rPr lang="en-US" sz="1400" dirty="0"/>
              <a:t>2.Analyze the cumulative revenue generated over time.</a:t>
            </a:r>
          </a:p>
          <a:p>
            <a:r>
              <a:rPr lang="en-US" sz="1400" dirty="0"/>
              <a:t>3.Determine the top 3 most ordered pizza types based on revenue for each pizza category.</a:t>
            </a:r>
          </a:p>
        </p:txBody>
      </p:sp>
      <p:sp>
        <p:nvSpPr>
          <p:cNvPr id="12" name="TextBox 11">
            <a:extLst>
              <a:ext uri="{FF2B5EF4-FFF2-40B4-BE49-F238E27FC236}">
                <a16:creationId xmlns:a16="http://schemas.microsoft.com/office/drawing/2014/main" id="{25E09B96-D33B-BFCE-2E21-9714A592A473}"/>
              </a:ext>
            </a:extLst>
          </p:cNvPr>
          <p:cNvSpPr txBox="1"/>
          <p:nvPr/>
        </p:nvSpPr>
        <p:spPr>
          <a:xfrm>
            <a:off x="9615948" y="6371303"/>
            <a:ext cx="2290917" cy="369332"/>
          </a:xfrm>
          <a:prstGeom prst="rect">
            <a:avLst/>
          </a:prstGeom>
          <a:noFill/>
        </p:spPr>
        <p:txBody>
          <a:bodyPr wrap="square" rtlCol="0">
            <a:spAutoFit/>
          </a:bodyPr>
          <a:lstStyle/>
          <a:p>
            <a:r>
              <a:rPr lang="en-US" dirty="0"/>
              <a:t>@mohammad-kaif1</a:t>
            </a:r>
            <a:endParaRPr lang="en-IN" dirty="0"/>
          </a:p>
        </p:txBody>
      </p:sp>
    </p:spTree>
    <p:extLst>
      <p:ext uri="{BB962C8B-B14F-4D97-AF65-F5344CB8AC3E}">
        <p14:creationId xmlns:p14="http://schemas.microsoft.com/office/powerpoint/2010/main" val="2362157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00431-BF46-1F31-6330-9E2D266FC92C}"/>
              </a:ext>
            </a:extLst>
          </p:cNvPr>
          <p:cNvSpPr>
            <a:spLocks noGrp="1"/>
          </p:cNvSpPr>
          <p:nvPr>
            <p:ph type="title"/>
          </p:nvPr>
        </p:nvSpPr>
        <p:spPr>
          <a:xfrm>
            <a:off x="117988" y="-137652"/>
            <a:ext cx="11670890" cy="707922"/>
          </a:xfrm>
        </p:spPr>
        <p:txBody>
          <a:bodyPr>
            <a:normAutofit fontScale="90000"/>
          </a:bodyPr>
          <a:lstStyle/>
          <a:p>
            <a:br>
              <a:rPr lang="en-US" dirty="0"/>
            </a:br>
            <a:r>
              <a:rPr lang="en-US" dirty="0"/>
              <a:t> q1. Retrieve the total number of orders placed</a:t>
            </a:r>
            <a:endParaRPr lang="en-IN" dirty="0"/>
          </a:p>
        </p:txBody>
      </p:sp>
      <p:pic>
        <p:nvPicPr>
          <p:cNvPr id="6" name="Content Placeholder 5">
            <a:extLst>
              <a:ext uri="{FF2B5EF4-FFF2-40B4-BE49-F238E27FC236}">
                <a16:creationId xmlns:a16="http://schemas.microsoft.com/office/drawing/2014/main" id="{3932D373-2690-3B0A-2B6E-F061E8D8AE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88895" y="2825931"/>
            <a:ext cx="2356608" cy="1206138"/>
          </a:xfrm>
        </p:spPr>
      </p:pic>
      <p:pic>
        <p:nvPicPr>
          <p:cNvPr id="8" name="Picture 7">
            <a:extLst>
              <a:ext uri="{FF2B5EF4-FFF2-40B4-BE49-F238E27FC236}">
                <a16:creationId xmlns:a16="http://schemas.microsoft.com/office/drawing/2014/main" id="{756B5F88-CDFD-A44B-4CAD-867AEF458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63" y="1650399"/>
            <a:ext cx="6194541" cy="3557202"/>
          </a:xfrm>
          <a:prstGeom prst="rect">
            <a:avLst/>
          </a:prstGeom>
        </p:spPr>
      </p:pic>
      <p:sp>
        <p:nvSpPr>
          <p:cNvPr id="3" name="TextBox 2">
            <a:extLst>
              <a:ext uri="{FF2B5EF4-FFF2-40B4-BE49-F238E27FC236}">
                <a16:creationId xmlns:a16="http://schemas.microsoft.com/office/drawing/2014/main" id="{6711868D-B204-CA09-8BF1-F737C0E6F004}"/>
              </a:ext>
            </a:extLst>
          </p:cNvPr>
          <p:cNvSpPr txBox="1"/>
          <p:nvPr/>
        </p:nvSpPr>
        <p:spPr>
          <a:xfrm>
            <a:off x="9645444" y="6351638"/>
            <a:ext cx="2290917" cy="369332"/>
          </a:xfrm>
          <a:prstGeom prst="rect">
            <a:avLst/>
          </a:prstGeom>
          <a:noFill/>
        </p:spPr>
        <p:txBody>
          <a:bodyPr wrap="square" rtlCol="0">
            <a:spAutoFit/>
          </a:bodyPr>
          <a:lstStyle/>
          <a:p>
            <a:r>
              <a:rPr lang="en-US" dirty="0"/>
              <a:t>@mohammad-kaif1</a:t>
            </a:r>
            <a:endParaRPr lang="en-IN" dirty="0"/>
          </a:p>
        </p:txBody>
      </p:sp>
    </p:spTree>
    <p:extLst>
      <p:ext uri="{BB962C8B-B14F-4D97-AF65-F5344CB8AC3E}">
        <p14:creationId xmlns:p14="http://schemas.microsoft.com/office/powerpoint/2010/main" val="1701612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4EE1A-7D69-D022-99D9-28692D743701}"/>
              </a:ext>
            </a:extLst>
          </p:cNvPr>
          <p:cNvSpPr>
            <a:spLocks noGrp="1"/>
          </p:cNvSpPr>
          <p:nvPr>
            <p:ph type="title"/>
          </p:nvPr>
        </p:nvSpPr>
        <p:spPr>
          <a:xfrm>
            <a:off x="230722" y="-262911"/>
            <a:ext cx="10840399" cy="793853"/>
          </a:xfrm>
        </p:spPr>
        <p:txBody>
          <a:bodyPr/>
          <a:lstStyle/>
          <a:p>
            <a:r>
              <a:rPr lang="en-US" dirty="0"/>
              <a:t>Q2. Calculate the total revenue generated from pizza sales.</a:t>
            </a:r>
            <a:endParaRPr lang="en-IN" dirty="0"/>
          </a:p>
        </p:txBody>
      </p:sp>
      <p:pic>
        <p:nvPicPr>
          <p:cNvPr id="6" name="Content Placeholder 5">
            <a:extLst>
              <a:ext uri="{FF2B5EF4-FFF2-40B4-BE49-F238E27FC236}">
                <a16:creationId xmlns:a16="http://schemas.microsoft.com/office/drawing/2014/main" id="{4B9D59DF-4973-D5EC-7CB2-347DD15D4E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99948" y="2802808"/>
            <a:ext cx="2371173" cy="1252381"/>
          </a:xfrm>
        </p:spPr>
      </p:pic>
      <p:pic>
        <p:nvPicPr>
          <p:cNvPr id="8" name="Picture 7">
            <a:extLst>
              <a:ext uri="{FF2B5EF4-FFF2-40B4-BE49-F238E27FC236}">
                <a16:creationId xmlns:a16="http://schemas.microsoft.com/office/drawing/2014/main" id="{02038AF7-7B63-663E-4948-EE3547885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22" y="1700641"/>
            <a:ext cx="7413521" cy="3456717"/>
          </a:xfrm>
          <a:prstGeom prst="rect">
            <a:avLst/>
          </a:prstGeom>
        </p:spPr>
      </p:pic>
      <p:sp>
        <p:nvSpPr>
          <p:cNvPr id="3" name="TextBox 2">
            <a:extLst>
              <a:ext uri="{FF2B5EF4-FFF2-40B4-BE49-F238E27FC236}">
                <a16:creationId xmlns:a16="http://schemas.microsoft.com/office/drawing/2014/main" id="{596DC2BC-2977-C172-971B-D707596565AF}"/>
              </a:ext>
            </a:extLst>
          </p:cNvPr>
          <p:cNvSpPr txBox="1"/>
          <p:nvPr/>
        </p:nvSpPr>
        <p:spPr>
          <a:xfrm>
            <a:off x="9645444" y="6351638"/>
            <a:ext cx="2290917" cy="369332"/>
          </a:xfrm>
          <a:prstGeom prst="rect">
            <a:avLst/>
          </a:prstGeom>
          <a:noFill/>
        </p:spPr>
        <p:txBody>
          <a:bodyPr wrap="square" rtlCol="0">
            <a:spAutoFit/>
          </a:bodyPr>
          <a:lstStyle/>
          <a:p>
            <a:r>
              <a:rPr lang="en-US" dirty="0"/>
              <a:t>@mohammad-kaif1</a:t>
            </a:r>
            <a:endParaRPr lang="en-IN" dirty="0"/>
          </a:p>
        </p:txBody>
      </p:sp>
    </p:spTree>
    <p:extLst>
      <p:ext uri="{BB962C8B-B14F-4D97-AF65-F5344CB8AC3E}">
        <p14:creationId xmlns:p14="http://schemas.microsoft.com/office/powerpoint/2010/main" val="1194568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54D64-E337-E54A-1725-0CE43E7C509B}"/>
              </a:ext>
            </a:extLst>
          </p:cNvPr>
          <p:cNvSpPr>
            <a:spLocks noGrp="1"/>
          </p:cNvSpPr>
          <p:nvPr>
            <p:ph type="title"/>
          </p:nvPr>
        </p:nvSpPr>
        <p:spPr>
          <a:xfrm>
            <a:off x="217760" y="-137652"/>
            <a:ext cx="8377755" cy="695530"/>
          </a:xfrm>
        </p:spPr>
        <p:txBody>
          <a:bodyPr/>
          <a:lstStyle/>
          <a:p>
            <a:r>
              <a:rPr lang="en-IN" dirty="0"/>
              <a:t>Q3. Identify the highest-priced pizza.</a:t>
            </a:r>
          </a:p>
        </p:txBody>
      </p:sp>
      <p:pic>
        <p:nvPicPr>
          <p:cNvPr id="6" name="Content Placeholder 5">
            <a:extLst>
              <a:ext uri="{FF2B5EF4-FFF2-40B4-BE49-F238E27FC236}">
                <a16:creationId xmlns:a16="http://schemas.microsoft.com/office/drawing/2014/main" id="{A518A6BA-E0D2-6281-4568-5CEF73E570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13480" y="2819661"/>
            <a:ext cx="3637846" cy="1218678"/>
          </a:xfrm>
        </p:spPr>
      </p:pic>
      <p:pic>
        <p:nvPicPr>
          <p:cNvPr id="10" name="Picture 9">
            <a:extLst>
              <a:ext uri="{FF2B5EF4-FFF2-40B4-BE49-F238E27FC236}">
                <a16:creationId xmlns:a16="http://schemas.microsoft.com/office/drawing/2014/main" id="{1A279FCE-0DCA-1B23-F914-65516B2A34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60" y="1603260"/>
            <a:ext cx="7537255" cy="3715045"/>
          </a:xfrm>
          <a:prstGeom prst="rect">
            <a:avLst/>
          </a:prstGeom>
        </p:spPr>
      </p:pic>
      <p:sp>
        <p:nvSpPr>
          <p:cNvPr id="3" name="TextBox 2">
            <a:extLst>
              <a:ext uri="{FF2B5EF4-FFF2-40B4-BE49-F238E27FC236}">
                <a16:creationId xmlns:a16="http://schemas.microsoft.com/office/drawing/2014/main" id="{ABC4D079-12BC-D115-5842-7800BF4EFBCF}"/>
              </a:ext>
            </a:extLst>
          </p:cNvPr>
          <p:cNvSpPr txBox="1"/>
          <p:nvPr/>
        </p:nvSpPr>
        <p:spPr>
          <a:xfrm>
            <a:off x="9645444" y="6351638"/>
            <a:ext cx="2290917" cy="369332"/>
          </a:xfrm>
          <a:prstGeom prst="rect">
            <a:avLst/>
          </a:prstGeom>
          <a:noFill/>
        </p:spPr>
        <p:txBody>
          <a:bodyPr wrap="square" rtlCol="0">
            <a:spAutoFit/>
          </a:bodyPr>
          <a:lstStyle/>
          <a:p>
            <a:r>
              <a:rPr lang="en-US" dirty="0"/>
              <a:t>@mohammad-kaif1</a:t>
            </a:r>
            <a:endParaRPr lang="en-IN" dirty="0"/>
          </a:p>
        </p:txBody>
      </p:sp>
    </p:spTree>
    <p:extLst>
      <p:ext uri="{BB962C8B-B14F-4D97-AF65-F5344CB8AC3E}">
        <p14:creationId xmlns:p14="http://schemas.microsoft.com/office/powerpoint/2010/main" val="3618594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1B88D-EDC2-052D-588C-AFA988E0221F}"/>
              </a:ext>
            </a:extLst>
          </p:cNvPr>
          <p:cNvSpPr>
            <a:spLocks noGrp="1"/>
          </p:cNvSpPr>
          <p:nvPr>
            <p:ph type="title"/>
          </p:nvPr>
        </p:nvSpPr>
        <p:spPr>
          <a:xfrm>
            <a:off x="245136" y="0"/>
            <a:ext cx="10620180" cy="517874"/>
          </a:xfrm>
        </p:spPr>
        <p:txBody>
          <a:bodyPr/>
          <a:lstStyle/>
          <a:p>
            <a:r>
              <a:rPr lang="en-US" dirty="0"/>
              <a:t>Q4. Identify the most commons pizza size ordered.</a:t>
            </a:r>
            <a:endParaRPr lang="en-IN" dirty="0"/>
          </a:p>
        </p:txBody>
      </p:sp>
      <p:pic>
        <p:nvPicPr>
          <p:cNvPr id="6" name="Content Placeholder 5">
            <a:extLst>
              <a:ext uri="{FF2B5EF4-FFF2-40B4-BE49-F238E27FC236}">
                <a16:creationId xmlns:a16="http://schemas.microsoft.com/office/drawing/2014/main" id="{758371B6-0E90-0920-0936-4A862138FA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15433" y="2267637"/>
            <a:ext cx="3295457" cy="1658640"/>
          </a:xfrm>
        </p:spPr>
      </p:pic>
      <p:pic>
        <p:nvPicPr>
          <p:cNvPr id="8" name="Picture 7">
            <a:extLst>
              <a:ext uri="{FF2B5EF4-FFF2-40B4-BE49-F238E27FC236}">
                <a16:creationId xmlns:a16="http://schemas.microsoft.com/office/drawing/2014/main" id="{00791D39-EFA8-DDD3-6AB8-DEE7A50B8E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36" y="1363448"/>
            <a:ext cx="7118555" cy="3467018"/>
          </a:xfrm>
          <a:prstGeom prst="rect">
            <a:avLst/>
          </a:prstGeom>
        </p:spPr>
      </p:pic>
      <p:sp>
        <p:nvSpPr>
          <p:cNvPr id="3" name="TextBox 2">
            <a:extLst>
              <a:ext uri="{FF2B5EF4-FFF2-40B4-BE49-F238E27FC236}">
                <a16:creationId xmlns:a16="http://schemas.microsoft.com/office/drawing/2014/main" id="{5F3936A6-0128-951E-0980-E21156682F70}"/>
              </a:ext>
            </a:extLst>
          </p:cNvPr>
          <p:cNvSpPr txBox="1"/>
          <p:nvPr/>
        </p:nvSpPr>
        <p:spPr>
          <a:xfrm>
            <a:off x="9645444" y="6351638"/>
            <a:ext cx="2290917" cy="369332"/>
          </a:xfrm>
          <a:prstGeom prst="rect">
            <a:avLst/>
          </a:prstGeom>
          <a:noFill/>
        </p:spPr>
        <p:txBody>
          <a:bodyPr wrap="square" rtlCol="0">
            <a:spAutoFit/>
          </a:bodyPr>
          <a:lstStyle/>
          <a:p>
            <a:r>
              <a:rPr lang="en-US" dirty="0"/>
              <a:t>@mohammad-kaif1</a:t>
            </a:r>
            <a:endParaRPr lang="en-IN" dirty="0"/>
          </a:p>
        </p:txBody>
      </p:sp>
    </p:spTree>
    <p:extLst>
      <p:ext uri="{BB962C8B-B14F-4D97-AF65-F5344CB8AC3E}">
        <p14:creationId xmlns:p14="http://schemas.microsoft.com/office/powerpoint/2010/main" val="706803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A41F8-9DC2-B9DA-D5C6-4C650874126F}"/>
              </a:ext>
            </a:extLst>
          </p:cNvPr>
          <p:cNvSpPr>
            <a:spLocks noGrp="1"/>
          </p:cNvSpPr>
          <p:nvPr>
            <p:ph type="title"/>
          </p:nvPr>
        </p:nvSpPr>
        <p:spPr>
          <a:xfrm>
            <a:off x="314286" y="186813"/>
            <a:ext cx="10206555" cy="658761"/>
          </a:xfrm>
        </p:spPr>
        <p:txBody>
          <a:bodyPr>
            <a:normAutofit fontScale="90000"/>
          </a:bodyPr>
          <a:lstStyle/>
          <a:p>
            <a:r>
              <a:rPr lang="en-US" dirty="0"/>
              <a:t>Q5. List the top 5 most ordered pizza types along with their quantities.</a:t>
            </a:r>
            <a:endParaRPr lang="en-IN" dirty="0"/>
          </a:p>
        </p:txBody>
      </p:sp>
      <p:pic>
        <p:nvPicPr>
          <p:cNvPr id="6" name="Content Placeholder 5">
            <a:extLst>
              <a:ext uri="{FF2B5EF4-FFF2-40B4-BE49-F238E27FC236}">
                <a16:creationId xmlns:a16="http://schemas.microsoft.com/office/drawing/2014/main" id="{3689062B-CAB0-F245-EFCB-5CD708CBA2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89818" y="2554886"/>
            <a:ext cx="2961966" cy="1748228"/>
          </a:xfrm>
        </p:spPr>
      </p:pic>
      <p:pic>
        <p:nvPicPr>
          <p:cNvPr id="8" name="Picture 7">
            <a:extLst>
              <a:ext uri="{FF2B5EF4-FFF2-40B4-BE49-F238E27FC236}">
                <a16:creationId xmlns:a16="http://schemas.microsoft.com/office/drawing/2014/main" id="{CA1784BB-539A-B623-FBD5-F64FD048F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286" y="1325152"/>
            <a:ext cx="6283159" cy="3831613"/>
          </a:xfrm>
          <a:prstGeom prst="rect">
            <a:avLst/>
          </a:prstGeom>
        </p:spPr>
      </p:pic>
    </p:spTree>
    <p:extLst>
      <p:ext uri="{BB962C8B-B14F-4D97-AF65-F5344CB8AC3E}">
        <p14:creationId xmlns:p14="http://schemas.microsoft.com/office/powerpoint/2010/main" val="1752984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4BD7F-EF36-401D-8F27-7BA61D899975}"/>
              </a:ext>
            </a:extLst>
          </p:cNvPr>
          <p:cNvSpPr>
            <a:spLocks noGrp="1"/>
          </p:cNvSpPr>
          <p:nvPr>
            <p:ph type="title"/>
          </p:nvPr>
        </p:nvSpPr>
        <p:spPr>
          <a:xfrm>
            <a:off x="408581" y="120547"/>
            <a:ext cx="10839524" cy="705362"/>
          </a:xfrm>
        </p:spPr>
        <p:txBody>
          <a:bodyPr>
            <a:normAutofit fontScale="90000"/>
          </a:bodyPr>
          <a:lstStyle/>
          <a:p>
            <a:r>
              <a:rPr lang="en-US" dirty="0"/>
              <a:t>Q6. Join the necessary tables to find the total quantity of each pizza category ordered.</a:t>
            </a:r>
            <a:endParaRPr lang="en-IN" dirty="0"/>
          </a:p>
        </p:txBody>
      </p:sp>
      <p:pic>
        <p:nvPicPr>
          <p:cNvPr id="8" name="Picture 7">
            <a:extLst>
              <a:ext uri="{FF2B5EF4-FFF2-40B4-BE49-F238E27FC236}">
                <a16:creationId xmlns:a16="http://schemas.microsoft.com/office/drawing/2014/main" id="{A54CB003-E183-05D8-DF04-19F947FB0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81" y="1328065"/>
            <a:ext cx="6916367" cy="3853535"/>
          </a:xfrm>
          <a:prstGeom prst="rect">
            <a:avLst/>
          </a:prstGeom>
        </p:spPr>
      </p:pic>
      <p:pic>
        <p:nvPicPr>
          <p:cNvPr id="14" name="Content Placeholder 13">
            <a:extLst>
              <a:ext uri="{FF2B5EF4-FFF2-40B4-BE49-F238E27FC236}">
                <a16:creationId xmlns:a16="http://schemas.microsoft.com/office/drawing/2014/main" id="{B00E74CF-7C06-0F68-5339-9202495CE4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96751" y="2296174"/>
            <a:ext cx="2226887" cy="1986142"/>
          </a:xfrm>
        </p:spPr>
      </p:pic>
      <p:sp>
        <p:nvSpPr>
          <p:cNvPr id="15" name="TextBox 14">
            <a:extLst>
              <a:ext uri="{FF2B5EF4-FFF2-40B4-BE49-F238E27FC236}">
                <a16:creationId xmlns:a16="http://schemas.microsoft.com/office/drawing/2014/main" id="{8A6BDDCF-B9FD-75A7-66C5-14B5DB876F23}"/>
              </a:ext>
            </a:extLst>
          </p:cNvPr>
          <p:cNvSpPr txBox="1"/>
          <p:nvPr/>
        </p:nvSpPr>
        <p:spPr>
          <a:xfrm>
            <a:off x="9645444" y="6351638"/>
            <a:ext cx="2290917" cy="369332"/>
          </a:xfrm>
          <a:prstGeom prst="rect">
            <a:avLst/>
          </a:prstGeom>
          <a:noFill/>
        </p:spPr>
        <p:txBody>
          <a:bodyPr wrap="square" rtlCol="0">
            <a:spAutoFit/>
          </a:bodyPr>
          <a:lstStyle/>
          <a:p>
            <a:r>
              <a:rPr lang="en-US" dirty="0"/>
              <a:t>@mohammad-kaif1</a:t>
            </a:r>
            <a:endParaRPr lang="en-IN" dirty="0"/>
          </a:p>
        </p:txBody>
      </p:sp>
    </p:spTree>
    <p:extLst>
      <p:ext uri="{BB962C8B-B14F-4D97-AF65-F5344CB8AC3E}">
        <p14:creationId xmlns:p14="http://schemas.microsoft.com/office/powerpoint/2010/main" val="310938415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7458EF5-D8DC-4F71-8CC9-369D1AA91F9D}">
  <ds:schemaRefs>
    <ds:schemaRef ds:uri="http://schemas.microsoft.com/sharepoint/v3/contenttype/forms"/>
  </ds:schemaRefs>
</ds:datastoreItem>
</file>

<file path=customXml/itemProps2.xml><?xml version="1.0" encoding="utf-8"?>
<ds:datastoreItem xmlns:ds="http://schemas.openxmlformats.org/officeDocument/2006/customXml" ds:itemID="{A973A56F-6BA6-4341-A4BD-D30C8B6C40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6C1F3AC-182C-4744-84BA-9B28F56022D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Gallery</Template>
  <TotalTime>449</TotalTime>
  <Words>643</Words>
  <Application>Microsoft Office PowerPoint</Application>
  <PresentationFormat>Widescreen</PresentationFormat>
  <Paragraphs>58</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Arial</vt:lpstr>
      <vt:lpstr>Bahnschrift SemiLight</vt:lpstr>
      <vt:lpstr>Rockwell</vt:lpstr>
      <vt:lpstr>Gallery</vt:lpstr>
      <vt:lpstr>Pizza  sales  riport</vt:lpstr>
      <vt:lpstr>@mohammad-kaif1</vt:lpstr>
      <vt:lpstr>I am going to answer these questions by sql queries.</vt:lpstr>
      <vt:lpstr>  q1. Retrieve the total number of orders placed</vt:lpstr>
      <vt:lpstr>Q2. Calculate the total revenue generated from pizza sales.</vt:lpstr>
      <vt:lpstr>Q3. Identify the highest-priced pizza.</vt:lpstr>
      <vt:lpstr>Q4. Identify the most commons pizza size ordered.</vt:lpstr>
      <vt:lpstr>Q5. List the top 5 most ordered pizza types along with their quantities.</vt:lpstr>
      <vt:lpstr>Q6. Join the necessary tables to find the total quantity of each pizza category ordered.</vt:lpstr>
      <vt:lpstr>Q7.Determine the distribution of orders by hour of the day</vt:lpstr>
      <vt:lpstr>Q8. Join relevant tables to find the category-wise distribution of pizzas.</vt:lpstr>
      <vt:lpstr>Q9. Group the orders by date and calculate the average number of pizzas ordered per day.</vt:lpstr>
      <vt:lpstr>Q10. Determine the top 3 most ordered pizza types based on revenue.</vt:lpstr>
      <vt:lpstr>Q11. Calculate the percentage contribution of each pizza type to total revenue</vt:lpstr>
      <vt:lpstr>Q12. Analyze the cumulative revenue generated over time.</vt:lpstr>
      <vt:lpstr>Q13. Determine the top 3 most ordered pizza types based on revenue for each pizza category.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Mohammad Kaif</dc:creator>
  <cp:lastModifiedBy>Mohammad Kaif</cp:lastModifiedBy>
  <cp:revision>2</cp:revision>
  <dcterms:created xsi:type="dcterms:W3CDTF">2024-07-22T12:48:26Z</dcterms:created>
  <dcterms:modified xsi:type="dcterms:W3CDTF">2024-07-27T16:26:21Z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